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2117-9A95-4AE3-A75D-80CD1F8477B7}" type="datetimeFigureOut">
              <a:rPr lang="ru-RU" smtClean="0"/>
              <a:t>24.04.2011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0C2-9267-44D3-9FBF-C189BEAE17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s-extreme.ru/el.php?SID=1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http://www.spas-extreme.ru/el.php?SID=191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Интернет-ресурсы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3</cp:revision>
  <dcterms:created xsi:type="dcterms:W3CDTF">2011-04-24T14:49:57Z</dcterms:created>
  <dcterms:modified xsi:type="dcterms:W3CDTF">2011-04-24T15:12:14Z</dcterms:modified>
</cp:coreProperties>
</file>