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76" r:id="rId5"/>
    <p:sldId id="259" r:id="rId6"/>
    <p:sldId id="277" r:id="rId7"/>
    <p:sldId id="286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60" r:id="rId17"/>
    <p:sldId id="261" r:id="rId18"/>
    <p:sldId id="262" r:id="rId19"/>
    <p:sldId id="263" r:id="rId20"/>
    <p:sldId id="264" r:id="rId21"/>
    <p:sldId id="287" r:id="rId22"/>
    <p:sldId id="28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err="1" smtClean="0"/>
              <a:t>Локачинська</a:t>
            </a:r>
            <a:r>
              <a:rPr lang="uk-UA" dirty="0" smtClean="0"/>
              <a:t> філія </a:t>
            </a:r>
            <a:r>
              <a:rPr lang="uk-UA" dirty="0" err="1" smtClean="0"/>
              <a:t>оваднівського</a:t>
            </a:r>
            <a:r>
              <a:rPr lang="uk-UA" dirty="0" smtClean="0"/>
              <a:t> професійного ліцею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582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Звітний концерт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855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Церковні свята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277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День вчителя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965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Нумо хлопці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80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День студента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99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Новий рік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112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Бесіди по здоровому способу життя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010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бібліотека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932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Спортивна кімната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297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Бесіди з психологом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041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Житлово</a:t>
            </a:r>
            <a:r>
              <a:rPr lang="uk-UA" dirty="0" smtClean="0"/>
              <a:t> побутові  умови в гуртожитку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40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самоврядування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1830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Рада гуртожитку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дисципліна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6858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Староста гуртожитку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Які </a:t>
            </a:r>
            <a:r>
              <a:rPr lang="uk-UA" smtClean="0"/>
              <a:t>проблеми піднімає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91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772400" cy="1672446"/>
          </a:xfrm>
        </p:spPr>
        <p:txBody>
          <a:bodyPr/>
          <a:lstStyle/>
          <a:p>
            <a:pPr algn="ctr"/>
            <a:r>
              <a:rPr lang="uk-UA" dirty="0" smtClean="0"/>
              <a:t>КУХНЯ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820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Кабінет самопідготовки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482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дозвілля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8696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ігри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930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гуртки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По стрільбі</a:t>
            </a:r>
          </a:p>
          <a:p>
            <a:r>
              <a:rPr lang="uk-UA" dirty="0" smtClean="0"/>
              <a:t>Умілі руки</a:t>
            </a:r>
          </a:p>
          <a:p>
            <a:r>
              <a:rPr lang="uk-UA" dirty="0" smtClean="0"/>
              <a:t>Виразне читання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616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свята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9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Вистава в будинку культури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625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E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</TotalTime>
  <Words>59</Words>
  <Application>Microsoft Office PowerPoint</Application>
  <PresentationFormat>Экран (4:3)</PresentationFormat>
  <Paragraphs>27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Литейная</vt:lpstr>
      <vt:lpstr>Локачинська філія оваднівського професійного ліцею</vt:lpstr>
      <vt:lpstr>Житлово побутові  умови в гуртожитку</vt:lpstr>
      <vt:lpstr>КУХНЯ</vt:lpstr>
      <vt:lpstr>Кабінет самопідготовки</vt:lpstr>
      <vt:lpstr>дозвілля</vt:lpstr>
      <vt:lpstr>ігри</vt:lpstr>
      <vt:lpstr>гуртки</vt:lpstr>
      <vt:lpstr>свята</vt:lpstr>
      <vt:lpstr>Вистава в будинку культури</vt:lpstr>
      <vt:lpstr>Звітний концерт</vt:lpstr>
      <vt:lpstr>Церковні свята</vt:lpstr>
      <vt:lpstr>День вчителя</vt:lpstr>
      <vt:lpstr>Нумо хлопці</vt:lpstr>
      <vt:lpstr>День студента</vt:lpstr>
      <vt:lpstr>Новий рік</vt:lpstr>
      <vt:lpstr>Бесіди по здоровому способу життя</vt:lpstr>
      <vt:lpstr>бібліотека</vt:lpstr>
      <vt:lpstr>Спортивна кімната</vt:lpstr>
      <vt:lpstr>Бесіди з психологом</vt:lpstr>
      <vt:lpstr>самоврядування</vt:lpstr>
      <vt:lpstr>Рада гуртожитку</vt:lpstr>
      <vt:lpstr>Староста гуртожитку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Локачинська філія оваднівського професійного ліцею</dc:title>
  <cp:lastModifiedBy>user</cp:lastModifiedBy>
  <cp:revision>2</cp:revision>
  <dcterms:modified xsi:type="dcterms:W3CDTF">2012-03-11T20:20:44Z</dcterms:modified>
</cp:coreProperties>
</file>