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8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73E8D7-AB4C-4737-803B-075644B08023}" type="datetimeFigureOut">
              <a:rPr lang="ru-RU" smtClean="0"/>
              <a:pPr/>
              <a:t>02.11.2011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22D394-B9C1-4577-858C-86FEC0673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English\8%20&#1042;\&#1052;&#1072;&#1089;&#1090;&#1077;&#1088;%20-%20&#1082;&#1083;&#1072;&#1089;&#1089;\07.%20&#1040;&#1083;&#1077;&#1082;&#1089;&#1077;&#1081;%20&#1056;&#1099;&#1073;&#1085;&#1080;&#1082;&#1086;&#1074;%20-%20&#1042;&#1089;&#1090;&#1088;&#1077;&#1095;&#1072;%20(&#1057;&#1082;&#1072;&#1079;&#1082;&#1072;%20&#1086;%20&#1079;&#1074;&#1077;&#1079;&#1076;&#1085;&#1086;&#1084;%20&#1084;&#1072;&#1083;&#1100;&#1095;&#1080;&#1082;&#1077;).mp3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4;&#1086;&#1082;&#1091;&#1084;&#1077;&#1085;&#1090;&#1099;\English\8%20&#1042;\&#1052;&#1072;&#1089;&#1090;&#1077;&#1088;%20-%20&#1082;&#1083;&#1072;&#1089;&#1089;\dzink.ru-fizkultura_witch_doctor.mp3" TargetMode="Externa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upload.wikimedia.org/wikipedia/commons/8/85/Smiley.sv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http://upload.wikimedia.org/wikipedia/commons/thumb/8/85/Smiley.svg/600px-Smiley.sv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on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428992" y="2285992"/>
            <a:ext cx="2357454" cy="1428760"/>
            <a:chOff x="340" y="1253"/>
            <a:chExt cx="635" cy="590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" name="07. Алексей Рыбников - Встреча (Сказка о звездном мальчике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286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5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dzink.ru-fizkultura_witch_doctor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6092825"/>
            <a:ext cx="304800" cy="304800"/>
          </a:xfrm>
          <a:prstGeom prst="rect">
            <a:avLst/>
          </a:prstGeom>
          <a:noFill/>
        </p:spPr>
      </p:pic>
      <p:sp>
        <p:nvSpPr>
          <p:cNvPr id="48131" name="WordArt 3" descr="303"/>
          <p:cNvSpPr>
            <a:spLocks noChangeArrowheads="1" noChangeShapeType="1" noTextEdit="1"/>
          </p:cNvSpPr>
          <p:nvPr/>
        </p:nvSpPr>
        <p:spPr bwMode="auto">
          <a:xfrm>
            <a:off x="762000" y="685800"/>
            <a:ext cx="7561263" cy="16557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COUNT THE STARS</a:t>
            </a:r>
            <a:endParaRPr lang="ru-RU" sz="3600" b="1" kern="10">
              <a:ln w="12700">
                <a:solidFill>
                  <a:srgbClr val="3333CC"/>
                </a:solidFill>
                <a:round/>
                <a:headEnd/>
                <a:tailEnd/>
              </a:ln>
              <a:blipFill dpi="0" rotWithShape="1">
                <a:blip r:embed="rId4">
                  <a:alphaModFix amt="50000"/>
                </a:blip>
                <a:srcRect/>
                <a:stretch>
                  <a:fillRect/>
                </a:stretch>
              </a:blip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7200" y="2743200"/>
            <a:ext cx="1008063" cy="936625"/>
            <a:chOff x="340" y="1253"/>
            <a:chExt cx="635" cy="590"/>
          </a:xfrm>
        </p:grpSpPr>
        <p:sp>
          <p:nvSpPr>
            <p:cNvPr id="48133" name="AutoShape 5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34" name="AutoShape 6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114800" y="2971800"/>
            <a:ext cx="1008063" cy="936625"/>
            <a:chOff x="340" y="1253"/>
            <a:chExt cx="635" cy="590"/>
          </a:xfrm>
        </p:grpSpPr>
        <p:sp>
          <p:nvSpPr>
            <p:cNvPr id="48136" name="AutoShape 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37" name="AutoShape 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7239000" y="2819400"/>
            <a:ext cx="1008063" cy="936625"/>
            <a:chOff x="340" y="1253"/>
            <a:chExt cx="635" cy="590"/>
          </a:xfrm>
        </p:grpSpPr>
        <p:sp>
          <p:nvSpPr>
            <p:cNvPr id="48139" name="AutoShape 1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40" name="AutoShape 1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2209800" y="4572000"/>
            <a:ext cx="1008063" cy="936625"/>
            <a:chOff x="340" y="1253"/>
            <a:chExt cx="635" cy="590"/>
          </a:xfrm>
        </p:grpSpPr>
        <p:sp>
          <p:nvSpPr>
            <p:cNvPr id="48142" name="AutoShape 1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43" name="AutoShape 1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5638800" y="4572000"/>
            <a:ext cx="1008063" cy="936625"/>
            <a:chOff x="340" y="1253"/>
            <a:chExt cx="635" cy="590"/>
          </a:xfrm>
        </p:grpSpPr>
        <p:sp>
          <p:nvSpPr>
            <p:cNvPr id="48145" name="AutoShape 1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46" name="AutoShape 1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7848600" y="5486400"/>
            <a:ext cx="1008063" cy="936625"/>
            <a:chOff x="340" y="1253"/>
            <a:chExt cx="635" cy="590"/>
          </a:xfrm>
        </p:grpSpPr>
        <p:sp>
          <p:nvSpPr>
            <p:cNvPr id="48148" name="AutoShape 20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49" name="AutoShape 21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990600" y="5562600"/>
            <a:ext cx="1008063" cy="936625"/>
            <a:chOff x="340" y="1253"/>
            <a:chExt cx="635" cy="590"/>
          </a:xfrm>
        </p:grpSpPr>
        <p:sp>
          <p:nvSpPr>
            <p:cNvPr id="48151" name="AutoShape 2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52" name="AutoShape 2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3962400" y="5410200"/>
            <a:ext cx="1008063" cy="936625"/>
            <a:chOff x="340" y="1253"/>
            <a:chExt cx="635" cy="590"/>
          </a:xfrm>
        </p:grpSpPr>
        <p:sp>
          <p:nvSpPr>
            <p:cNvPr id="48154" name="AutoShape 2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55" name="AutoShape 2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5486400" y="2362200"/>
            <a:ext cx="1008063" cy="936625"/>
            <a:chOff x="340" y="1253"/>
            <a:chExt cx="635" cy="590"/>
          </a:xfrm>
        </p:grpSpPr>
        <p:sp>
          <p:nvSpPr>
            <p:cNvPr id="48157" name="AutoShape 2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58" name="AutoShape 3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905000" y="2743200"/>
            <a:ext cx="1008063" cy="936625"/>
            <a:chOff x="340" y="1253"/>
            <a:chExt cx="635" cy="590"/>
          </a:xfrm>
        </p:grpSpPr>
        <p:sp>
          <p:nvSpPr>
            <p:cNvPr id="48160" name="AutoShape 3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161" name="AutoShape 3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slow"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500"/>
                            </p:stCondLst>
                            <p:childTnLst>
                              <p:par>
                                <p:cTn id="1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500"/>
                            </p:stCondLst>
                            <p:childTnLst>
                              <p:par>
                                <p:cTn id="1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8000"/>
                            </p:stCondLst>
                            <p:childTnLst>
                              <p:par>
                                <p:cTn id="1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500"/>
                            </p:stCondLst>
                            <p:childTnLst>
                              <p:par>
                                <p:cTn id="1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500"/>
                            </p:stCondLst>
                            <p:childTnLst>
                              <p:par>
                                <p:cTn id="1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1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Line 2"/>
          <p:cNvSpPr>
            <a:spLocks noChangeShapeType="1"/>
          </p:cNvSpPr>
          <p:nvPr/>
        </p:nvSpPr>
        <p:spPr bwMode="auto">
          <a:xfrm>
            <a:off x="8243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5" name="Line 3"/>
          <p:cNvSpPr>
            <a:spLocks noChangeShapeType="1"/>
          </p:cNvSpPr>
          <p:nvPr/>
        </p:nvSpPr>
        <p:spPr bwMode="auto">
          <a:xfrm>
            <a:off x="1258888" y="5949950"/>
            <a:ext cx="6985000" cy="0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1258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1331913" y="1125538"/>
            <a:ext cx="3311525" cy="2016125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 flipV="1">
            <a:off x="4643438" y="1196975"/>
            <a:ext cx="3529012" cy="1944688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1258888" y="1125538"/>
            <a:ext cx="6985000" cy="0"/>
          </a:xfrm>
          <a:prstGeom prst="line">
            <a:avLst/>
          </a:prstGeom>
          <a:noFill/>
          <a:ln w="76200" cmpd="tri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1547813" y="4076700"/>
            <a:ext cx="64087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Century" pitchFamily="18" charset="0"/>
              </a:rPr>
              <a:t>You have a letter</a:t>
            </a:r>
            <a:endParaRPr lang="ru-RU" sz="3600" b="1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49161" name="AutoShape 9"/>
          <p:cNvSpPr>
            <a:spLocks noChangeArrowheads="1"/>
          </p:cNvSpPr>
          <p:nvPr/>
        </p:nvSpPr>
        <p:spPr bwMode="auto">
          <a:xfrm>
            <a:off x="3779838" y="2420938"/>
            <a:ext cx="2016125" cy="1439862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3333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284663" y="2708275"/>
            <a:ext cx="1008062" cy="936625"/>
            <a:chOff x="340" y="1253"/>
            <a:chExt cx="635" cy="590"/>
          </a:xfrm>
        </p:grpSpPr>
        <p:sp>
          <p:nvSpPr>
            <p:cNvPr id="49163" name="AutoShape 1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164" name="AutoShape 1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animClr clrSpc="rgb" dir="cw">
                                      <p:cBhvr>
                                        <p:cTn id="4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5" grpId="0" animBg="1"/>
      <p:bldP spid="49156" grpId="0" animBg="1"/>
      <p:bldP spid="49157" grpId="0" animBg="1"/>
      <p:bldP spid="49158" grpId="0" animBg="1"/>
      <p:bldP spid="49159" grpId="0" animBg="1"/>
      <p:bldP spid="49161" grpId="0" animBg="1"/>
      <p:bldP spid="4916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 descr="фон44 клетка"/>
          <p:cNvSpPr>
            <a:spLocks noChangeArrowheads="1"/>
          </p:cNvSpPr>
          <p:nvPr/>
        </p:nvSpPr>
        <p:spPr bwMode="auto">
          <a:xfrm>
            <a:off x="468313" y="260350"/>
            <a:ext cx="8281987" cy="61928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827088" y="333375"/>
            <a:ext cx="770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Century" pitchFamily="18" charset="0"/>
              </a:rPr>
              <a:t>Do this exercise for eyes:</a:t>
            </a:r>
            <a:endParaRPr lang="ru-RU" sz="2400" b="1">
              <a:latin typeface="Century" pitchFamily="18" charset="0"/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1331913" y="1484313"/>
            <a:ext cx="6911975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 flipH="1">
            <a:off x="1547813" y="1484313"/>
            <a:ext cx="6696075" cy="1800225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1547813" y="3284538"/>
            <a:ext cx="6696075" cy="792162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 flipH="1">
            <a:off x="1187450" y="4076700"/>
            <a:ext cx="7058025" cy="12954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1258888" y="1268413"/>
            <a:ext cx="433387" cy="0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 flipH="1">
            <a:off x="7885113" y="1557338"/>
            <a:ext cx="433387" cy="144462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6" name="Line 10"/>
          <p:cNvSpPr>
            <a:spLocks noChangeShapeType="1"/>
          </p:cNvSpPr>
          <p:nvPr/>
        </p:nvSpPr>
        <p:spPr bwMode="auto">
          <a:xfrm>
            <a:off x="1476375" y="3500438"/>
            <a:ext cx="431800" cy="71437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 flipH="1">
            <a:off x="7812088" y="4365625"/>
            <a:ext cx="504825" cy="142875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3" presetClass="exit" presetSubtype="5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blinds(vertic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50867E-6 L 0.7559 0.000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6647E-6 L -0.64584 0.241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01596 L 0.65347 0.1102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77457E-6 L -0.75208 0.1782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79" grpId="1"/>
      <p:bldP spid="50184" grpId="0" animBg="1"/>
      <p:bldP spid="50184" grpId="1" animBg="1"/>
      <p:bldP spid="50185" grpId="0" animBg="1"/>
      <p:bldP spid="50185" grpId="1" animBg="1"/>
      <p:bldP spid="50186" grpId="0" animBg="1"/>
      <p:bldP spid="50186" grpId="1" animBg="1"/>
      <p:bldP spid="50187" grpId="0" animBg="1"/>
      <p:bldP spid="5018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57150">
            <a:solidFill>
              <a:srgbClr val="FFFF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3" name="Oval 3"/>
          <p:cNvSpPr>
            <a:spLocks noChangeArrowheads="1"/>
          </p:cNvSpPr>
          <p:nvPr/>
        </p:nvSpPr>
        <p:spPr bwMode="auto">
          <a:xfrm>
            <a:off x="7019925" y="2205038"/>
            <a:ext cx="431800" cy="431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5120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Oval 2"/>
          <p:cNvSpPr>
            <a:spLocks noChangeArrowheads="1"/>
          </p:cNvSpPr>
          <p:nvPr/>
        </p:nvSpPr>
        <p:spPr bwMode="auto">
          <a:xfrm rot="16200000">
            <a:off x="468312" y="3429001"/>
            <a:ext cx="576263" cy="576262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98844E-6 C 0.00052 -0.09989 0.09357 -0.18197 0.20677 -0.18197 C 0.3401 -0.18197 0.38854 -0.09087 0.4085 -0.0363 L 0.42916 0.0363 C 0.45034 0.09086 0.50156 0.1815 0.65277 0.1815 C 0.74895 0.1815 0.85816 0.09988 0.85833 3.98844E-6 C 0.85833 -0.09989 0.74895 -0.18197 0.65277 -0.18197 C 0.50156 -0.18197 0.45034 -0.09087 0.42916 -0.0363 L 0.4085 0.0363 C 0.38854 0.08994 0.34027 0.1815 0.20764 0.1815 C 0.09357 0.1815 3.61111E-6 0.09988 3.61111E-6 3.98844E-6 Z " pathEditMode="relative" rAng="16200000" ptsTypes="ffFffffFfff">
                                      <p:cBhvr>
                                        <p:cTn id="6" dur="5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</p:grpSpPr>
        <p:sp>
          <p:nvSpPr>
            <p:cNvPr id="53251" name="AutoShape 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52" name="AutoShape 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</p:grpSpPr>
        <p:sp>
          <p:nvSpPr>
            <p:cNvPr id="53254" name="AutoShape 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55" name="AutoShape 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</p:grpSpPr>
        <p:sp>
          <p:nvSpPr>
            <p:cNvPr id="53257" name="AutoShape 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58" name="AutoShape 1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</p:grpSpPr>
        <p:sp>
          <p:nvSpPr>
            <p:cNvPr id="53260" name="AutoShape 1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61" name="AutoShape 1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900113" y="5445125"/>
            <a:ext cx="1008062" cy="936625"/>
            <a:chOff x="340" y="1253"/>
            <a:chExt cx="635" cy="590"/>
          </a:xfrm>
        </p:grpSpPr>
        <p:sp>
          <p:nvSpPr>
            <p:cNvPr id="53263" name="AutoShape 15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64" name="AutoShape 16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</p:grpSpPr>
        <p:sp>
          <p:nvSpPr>
            <p:cNvPr id="53266" name="AutoShape 1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67" name="AutoShape 1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</p:grpSpPr>
        <p:sp>
          <p:nvSpPr>
            <p:cNvPr id="53269" name="AutoShape 2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70" name="AutoShape 2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</p:grpSpPr>
        <p:sp>
          <p:nvSpPr>
            <p:cNvPr id="53272" name="AutoShape 2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73" name="AutoShape 2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</p:grpSpPr>
        <p:sp>
          <p:nvSpPr>
            <p:cNvPr id="53275" name="AutoShape 2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76" name="AutoShape 2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29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</p:grpSpPr>
        <p:sp>
          <p:nvSpPr>
            <p:cNvPr id="53278" name="AutoShape 30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79" name="AutoShape 31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2781300"/>
            <a:ext cx="1008063" cy="936625"/>
            <a:chOff x="340" y="1253"/>
            <a:chExt cx="635" cy="590"/>
          </a:xfrm>
        </p:grpSpPr>
        <p:sp>
          <p:nvSpPr>
            <p:cNvPr id="54275" name="AutoShape 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76" name="AutoShape 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-4.79769E-6 C -0.03142 -0.14104 0.06493 -0.25711 0.18212 -0.25711 C 0.32066 -0.25711 0.37049 -0.12855 0.39149 -0.05109 L 0.41354 0.05133 C 0.4349 0.12856 0.48768 0.25665 0.64445 0.25665 C 0.74427 0.25665 0.85781 0.14128 0.85781 -4.79769E-6 C 0.85781 -0.14104 0.74427 -0.25711 0.64445 -0.25711 C 0.48768 -0.25711 0.4349 -0.12855 0.41354 -0.05109 L 0.39149 0.05133 C 0.37049 0.12856 0.32066 0.25665 0.18212 0.25665 C 0.06493 0.25665 -0.03142 0.14128 -0.03142 -4.79769E-6 Z " pathEditMode="relative" rAng="16200000" ptsTypes="ffF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28FD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Файл:Smiley.svg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714480" y="357166"/>
            <a:ext cx="6049963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684</TotalTime>
  <Words>13</Words>
  <Application>Microsoft Office PowerPoint</Application>
  <PresentationFormat>Экран (4:3)</PresentationFormat>
  <Paragraphs>3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inna</dc:creator>
  <cp:lastModifiedBy>inna</cp:lastModifiedBy>
  <cp:revision>67</cp:revision>
  <dcterms:created xsi:type="dcterms:W3CDTF">2010-12-12T16:15:27Z</dcterms:created>
  <dcterms:modified xsi:type="dcterms:W3CDTF">2011-11-02T19:03:41Z</dcterms:modified>
</cp:coreProperties>
</file>