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66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031404-85D4-4D1F-BEA7-79B35A181EA5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C575DEC-85E0-452B-8DBC-304F1A90D5B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 dir="rd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Физика. Механика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2919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Выполнила</a:t>
            </a:r>
          </a:p>
          <a:p>
            <a:pPr algn="r"/>
            <a:r>
              <a:rPr lang="ru-RU" sz="1800" dirty="0" smtClean="0"/>
              <a:t>ученица 10 «Б» класса</a:t>
            </a:r>
          </a:p>
          <a:p>
            <a:pPr algn="r"/>
            <a:r>
              <a:rPr lang="ru-RU" sz="1800" dirty="0" smtClean="0"/>
              <a:t>Панина Мария</a:t>
            </a:r>
            <a:endParaRPr lang="ru-RU" sz="1800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777240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	Механика </a:t>
            </a:r>
            <a:r>
              <a:rPr lang="ru-RU" sz="2400" dirty="0" smtClean="0"/>
              <a:t>- область физики, изучающая движение материальных объектов и взаимодействие между ними. Важнейшими разделами механики являются классическая механика и квантовая механика.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928934"/>
            <a:ext cx="4929222" cy="369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Механическая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	</a:t>
            </a:r>
            <a:r>
              <a:rPr lang="ru-RU" sz="2400" dirty="0" smtClean="0"/>
              <a:t>Объекты</a:t>
            </a:r>
            <a:r>
              <a:rPr lang="ru-RU" sz="2400" dirty="0" smtClean="0"/>
              <a:t>, изучаемые механикой, называются механическими системами. Механическая система обладает определённым </a:t>
            </a:r>
            <a:r>
              <a:rPr lang="ru-RU" sz="2400" dirty="0" smtClean="0"/>
              <a:t>числом </a:t>
            </a:r>
            <a:r>
              <a:rPr lang="ru-RU" sz="2400" dirty="0" smtClean="0"/>
              <a:t>степеней свободы и описывается с помощью обобщённых </a:t>
            </a:r>
            <a:r>
              <a:rPr lang="ru-RU" sz="2400" dirty="0" smtClean="0"/>
              <a:t>координат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	Задача </a:t>
            </a:r>
            <a:r>
              <a:rPr lang="ru-RU" sz="2400" dirty="0" smtClean="0"/>
              <a:t>механики состоит в изучении свойств механических систем, и, в частности, в выяснении их эволюции во времени.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25904"/>
            <a:ext cx="3000396" cy="246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52"/>
            <a:ext cx="7901014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Наиболее важными механическими системами являются</a:t>
            </a:r>
            <a:r>
              <a:rPr lang="ru-RU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материальная точка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гармонический осциллятор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математический маятник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крутильный маятник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абсолютно твёрдое тело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деформируемое тело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абсолютно упругое тело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сплошная среда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857628"/>
            <a:ext cx="3667124" cy="275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механики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классическая механика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теоретическая механика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нелинейная динамика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релятивистская механика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квантовая механика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небесная механика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неголономная механика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теория колебаний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теория устойчивости и </a:t>
            </a:r>
            <a:r>
              <a:rPr lang="ru-RU" dirty="0" smtClean="0"/>
              <a:t>катастроф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механика сплошных сред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теория упругости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теория пластичности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наследственная механика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статистическая механика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вычислительная механика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сопротивление материалов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строительная механика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Классическая механика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772400" cy="17168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	Классическая механика - вид механики основанный </a:t>
            </a:r>
            <a:r>
              <a:rPr lang="ru-RU" sz="2400" dirty="0" smtClean="0"/>
              <a:t>на законах Ньютона и принципе относительности Галилея. Поэтому её часто называют «</a:t>
            </a:r>
            <a:r>
              <a:rPr lang="ru-RU" sz="2400" dirty="0" err="1" smtClean="0"/>
              <a:t>Ньютоновской</a:t>
            </a:r>
            <a:r>
              <a:rPr lang="ru-RU" sz="2400" dirty="0" smtClean="0"/>
              <a:t> механикой».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928934"/>
            <a:ext cx="2928958" cy="364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115328" cy="59983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Классическая </a:t>
            </a:r>
            <a:r>
              <a:rPr lang="ru-RU" sz="2400" b="1" dirty="0" smtClean="0"/>
              <a:t>механика подразделяется на:</a:t>
            </a:r>
          </a:p>
          <a:p>
            <a:r>
              <a:rPr lang="ru-RU" sz="2400" dirty="0" smtClean="0"/>
              <a:t>статику (которая рассматривает равновесие тел)</a:t>
            </a:r>
          </a:p>
          <a:p>
            <a:r>
              <a:rPr lang="ru-RU" sz="2400" dirty="0" smtClean="0"/>
              <a:t>кинематику (которая изучает геометрическое свойство движения без рассмотрения его причин)</a:t>
            </a:r>
          </a:p>
          <a:p>
            <a:r>
              <a:rPr lang="ru-RU" sz="2400" dirty="0" smtClean="0"/>
              <a:t>динамику (которая рассматривает движение тел).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Существует </a:t>
            </a:r>
            <a:r>
              <a:rPr lang="ru-RU" sz="2400" b="1" dirty="0" smtClean="0"/>
              <a:t>несколько эквивалентных способов формального математического описания классической механики:</a:t>
            </a:r>
          </a:p>
          <a:p>
            <a:r>
              <a:rPr lang="ru-RU" sz="2400" dirty="0" smtClean="0"/>
              <a:t>Законы Ньютона</a:t>
            </a:r>
          </a:p>
          <a:p>
            <a:r>
              <a:rPr lang="ru-RU" sz="2400" dirty="0" err="1" smtClean="0"/>
              <a:t>Лагранжев</a:t>
            </a:r>
            <a:r>
              <a:rPr lang="ru-RU" sz="2400" dirty="0" smtClean="0"/>
              <a:t> формализм</a:t>
            </a:r>
          </a:p>
          <a:p>
            <a:r>
              <a:rPr lang="ru-RU" sz="2400" dirty="0" smtClean="0"/>
              <a:t>Гамильтонов формализм</a:t>
            </a:r>
          </a:p>
          <a:p>
            <a:r>
              <a:rPr lang="ru-RU" sz="2400" dirty="0" smtClean="0"/>
              <a:t>Формализм Гамильтона — Якоби</a:t>
            </a:r>
            <a:endParaRPr lang="ru-RU" sz="2400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39290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Классическая </a:t>
            </a:r>
            <a:r>
              <a:rPr lang="ru-RU" sz="2400" dirty="0" smtClean="0"/>
              <a:t>механика даёт очень точные </a:t>
            </a:r>
            <a:r>
              <a:rPr lang="ru-RU" sz="2400" dirty="0" smtClean="0"/>
              <a:t>результаты. Классическую </a:t>
            </a:r>
            <a:r>
              <a:rPr lang="ru-RU" sz="2400" dirty="0" smtClean="0"/>
              <a:t>механику можно использовать для описания движения таких объектов, как волчок и бейсбольный мяч, многих астрономических объектов (таких, как планеты и галактики), и иногда даже многих микроскопических объектов, таких как молекулы. в рамках повседневного опыта. Классическая механика является самосогласованной теорией, то есть в её рамках не существует утверждений, противоречащих друг другу.</a:t>
            </a:r>
            <a:endParaRPr lang="ru-RU" sz="2400" dirty="0"/>
          </a:p>
        </p:txBody>
      </p:sp>
      <p:pic>
        <p:nvPicPr>
          <p:cNvPr id="5124" name="Picture 4" descr="C:\Documents and Settings\Admin\Рабочий стол\PIA10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14752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037" y="4786322"/>
            <a:ext cx="3022963" cy="226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Квантовая механика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043890" cy="50697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		Квантовая механика </a:t>
            </a:r>
            <a:r>
              <a:rPr lang="ru-RU" sz="2400" dirty="0" smtClean="0"/>
              <a:t>— раздел теоретической физики, описывающий квантовые системы и законы их движения. Классическая механика, хорошо описывающая системы макроскопических масштабов, не способна описать явления на уровне атомов, электронов и фотонов. Квантовая механика способна описывать поведение электронов, фотонов, а также других элементарных частиц. Эксперименты подтверждают результаты, полученные с помощью квантовой </a:t>
            </a:r>
            <a:r>
              <a:rPr lang="ru-RU" sz="2400" dirty="0" smtClean="0"/>
              <a:t>механики.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	Основными </a:t>
            </a:r>
            <a:r>
              <a:rPr lang="ru-RU" sz="2400" dirty="0" smtClean="0"/>
              <a:t>понятиями квантовой кинематики являются понятия наблюдаемой и состояния. Уравнения квантовой механики тесно связаны со многими разделами математики, среди которых: теория операторов, теория вероятностей, функциональный анализ, операторные алгебры, теория групп.</a:t>
            </a:r>
            <a:endParaRPr lang="ru-RU" sz="2400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</TotalTime>
  <Words>81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Физика. Механика</vt:lpstr>
      <vt:lpstr>Слайд 2</vt:lpstr>
      <vt:lpstr>Механическая система</vt:lpstr>
      <vt:lpstr>Слайд 4</vt:lpstr>
      <vt:lpstr>Разделы механики</vt:lpstr>
      <vt:lpstr>Классическая механика</vt:lpstr>
      <vt:lpstr>Слайд 7</vt:lpstr>
      <vt:lpstr>Слайд 8</vt:lpstr>
      <vt:lpstr>Квантовая механика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Физика. Механика</dc:title>
  <dc:creator>Admin</dc:creator>
  <cp:lastModifiedBy>Admin</cp:lastModifiedBy>
  <cp:revision>4</cp:revision>
  <dcterms:created xsi:type="dcterms:W3CDTF">2011-02-11T12:23:51Z</dcterms:created>
  <dcterms:modified xsi:type="dcterms:W3CDTF">2011-02-11T13:03:23Z</dcterms:modified>
</cp:coreProperties>
</file>