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E06"/>
    <a:srgbClr val="CCFF33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29A8B-2AC9-47CD-B64A-4A02692A7FCF}" type="datetimeFigureOut">
              <a:rPr lang="ru-RU" smtClean="0"/>
              <a:pPr/>
              <a:t>19.05.2009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C011F-C210-4E59-AD0D-F973CF709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6C9C-BFE5-4E36-9A81-0031BFBCE0FC}" type="datetimeFigureOut">
              <a:rPr lang="ru-RU" smtClean="0"/>
              <a:pPr/>
              <a:t>19.05.2009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FD8-9380-458D-A5DF-06C05E54E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6C9C-BFE5-4E36-9A81-0031BFBCE0FC}" type="datetimeFigureOut">
              <a:rPr lang="ru-RU" smtClean="0"/>
              <a:pPr/>
              <a:t>19.05.2009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FD8-9380-458D-A5DF-06C05E54E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6C9C-BFE5-4E36-9A81-0031BFBCE0FC}" type="datetimeFigureOut">
              <a:rPr lang="ru-RU" smtClean="0"/>
              <a:pPr/>
              <a:t>19.05.2009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FD8-9380-458D-A5DF-06C05E54E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6C9C-BFE5-4E36-9A81-0031BFBCE0FC}" type="datetimeFigureOut">
              <a:rPr lang="ru-RU" smtClean="0"/>
              <a:pPr/>
              <a:t>19.05.2009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FD8-9380-458D-A5DF-06C05E54E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6C9C-BFE5-4E36-9A81-0031BFBCE0FC}" type="datetimeFigureOut">
              <a:rPr lang="ru-RU" smtClean="0"/>
              <a:pPr/>
              <a:t>19.05.2009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FD8-9380-458D-A5DF-06C05E54E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6C9C-BFE5-4E36-9A81-0031BFBCE0FC}" type="datetimeFigureOut">
              <a:rPr lang="ru-RU" smtClean="0"/>
              <a:pPr/>
              <a:t>19.05.2009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FD8-9380-458D-A5DF-06C05E54E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6C9C-BFE5-4E36-9A81-0031BFBCE0FC}" type="datetimeFigureOut">
              <a:rPr lang="ru-RU" smtClean="0"/>
              <a:pPr/>
              <a:t>19.05.2009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FD8-9380-458D-A5DF-06C05E54E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6C9C-BFE5-4E36-9A81-0031BFBCE0FC}" type="datetimeFigureOut">
              <a:rPr lang="ru-RU" smtClean="0"/>
              <a:pPr/>
              <a:t>19.05.2009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FD8-9380-458D-A5DF-06C05E54E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6C9C-BFE5-4E36-9A81-0031BFBCE0FC}" type="datetimeFigureOut">
              <a:rPr lang="ru-RU" smtClean="0"/>
              <a:pPr/>
              <a:t>19.05.2009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FD8-9380-458D-A5DF-06C05E54E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6C9C-BFE5-4E36-9A81-0031BFBCE0FC}" type="datetimeFigureOut">
              <a:rPr lang="ru-RU" smtClean="0"/>
              <a:pPr/>
              <a:t>19.05.2009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FD8-9380-458D-A5DF-06C05E54E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6C9C-BFE5-4E36-9A81-0031BFBCE0FC}" type="datetimeFigureOut">
              <a:rPr lang="ru-RU" smtClean="0"/>
              <a:pPr/>
              <a:t>19.05.2009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FD8-9380-458D-A5DF-06C05E54E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6C9C-BFE5-4E36-9A81-0031BFBCE0FC}" type="datetimeFigureOut">
              <a:rPr lang="ru-RU" smtClean="0"/>
              <a:pPr/>
              <a:t>19.05.2009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6FD8-9380-458D-A5DF-06C05E54E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file:///D:\Documents%20and%20Settings\Natali\&#1056;&#1072;&#1073;&#1086;&#1095;&#1080;&#1081;%20&#1089;&#1090;&#1086;&#1083;\&#1053;&#1086;&#1074;&#1072;&#1103;%20&#1087;&#1072;&#1087;&#1082;&#1072;%20(2)\&#1047;&#1074;&#1091;&#1082;&#1080;\GRAND_CA.WAV" TargetMode="External"/><Relationship Id="rId1" Type="http://schemas.openxmlformats.org/officeDocument/2006/relationships/audio" Target="file:///D:\Documents%20and%20Settings\Natali\&#1056;&#1072;&#1073;&#1086;&#1095;&#1080;&#1081;%20&#1089;&#1090;&#1086;&#1083;\&#1053;&#1086;&#1074;&#1072;&#1103;%20&#1087;&#1072;&#1087;&#1082;&#1072;%20(2)\&#1047;&#1074;&#1091;&#1082;&#1080;\BRAR_ROA.WAV" TargetMode="Externa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file:///D:\Documents%20and%20Settings\Natali\&#1056;&#1072;&#1073;&#1086;&#1095;&#1080;&#1081;%20&#1089;&#1090;&#1086;&#1083;\&#1053;&#1086;&#1074;&#1072;&#1103;%20&#1087;&#1072;&#1087;&#1082;&#1072;%20(2)\&#1047;&#1074;&#1091;&#1082;&#1080;\BEE.WAV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Natali\&#1056;&#1072;&#1073;&#1086;&#1095;&#1080;&#1081;%20&#1089;&#1090;&#1086;&#1083;\&#1053;&#1086;&#1074;&#1072;&#1103;%20&#1087;&#1072;&#1087;&#1082;&#1072;%20(2)\&#1047;&#1074;&#1091;&#1082;&#1080;\&#1055;&#1090;&#1080;&#1094;&#1099;\CANARIES.WAV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391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1142984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Для кого лес – дом?</a:t>
            </a:r>
            <a:endParaRPr lang="ru-RU" sz="7200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1p.gif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0" y="3771878"/>
            <a:ext cx="2357454" cy="30861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3174" y="5572140"/>
            <a:ext cx="65165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В лесу мы только гости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00039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3594" cy="6858000"/>
          </a:xfrm>
        </p:spPr>
      </p:pic>
      <p:sp>
        <p:nvSpPr>
          <p:cNvPr id="11" name="Прямоугольник 10"/>
          <p:cNvSpPr/>
          <p:nvPr/>
        </p:nvSpPr>
        <p:spPr>
          <a:xfrm>
            <a:off x="214282" y="1000109"/>
            <a:ext cx="80010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А как живут животные зимой?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0392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A6ZGXAB.jpe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214282" y="4143380"/>
            <a:ext cx="1992318" cy="2474669"/>
          </a:xfrm>
          <a:prstGeom prst="rect">
            <a:avLst/>
          </a:prstGeom>
        </p:spPr>
      </p:pic>
      <p:pic>
        <p:nvPicPr>
          <p:cNvPr id="7" name="Рисунок 6" descr="CAKD958V.jpeg"/>
          <p:cNvPicPr>
            <a:picLocks noChangeAspect="1"/>
          </p:cNvPicPr>
          <p:nvPr/>
        </p:nvPicPr>
        <p:blipFill>
          <a:blip r:embed="rId4"/>
          <a:srcRect l="8696" t="9768" b="16536"/>
          <a:stretch>
            <a:fillRect/>
          </a:stretch>
        </p:blipFill>
        <p:spPr>
          <a:xfrm>
            <a:off x="5786446" y="3214686"/>
            <a:ext cx="3000396" cy="3214710"/>
          </a:xfrm>
          <a:prstGeom prst="rect">
            <a:avLst/>
          </a:prstGeom>
        </p:spPr>
      </p:pic>
      <p:pic>
        <p:nvPicPr>
          <p:cNvPr id="8" name="Рисунок 7" descr="Печать0033.JPG"/>
          <p:cNvPicPr>
            <a:picLocks noChangeAspect="1"/>
          </p:cNvPicPr>
          <p:nvPr/>
        </p:nvPicPr>
        <p:blipFill>
          <a:blip r:embed="rId5" cstate="print"/>
          <a:srcRect t="6091" r="12328" b="20814"/>
          <a:stretch>
            <a:fillRect/>
          </a:stretch>
        </p:blipFill>
        <p:spPr>
          <a:xfrm>
            <a:off x="2793987" y="571480"/>
            <a:ext cx="2968645" cy="3143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1428736"/>
            <a:ext cx="1643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Заяц меняет шубку</a:t>
            </a:r>
            <a:endParaRPr lang="ru-RU" sz="2800" dirty="0">
              <a:solidFill>
                <a:srgbClr val="FFFF00"/>
              </a:solidFill>
            </a:endParaRPr>
          </a:p>
        </p:txBody>
      </p:sp>
      <p:cxnSp>
        <p:nvCxnSpPr>
          <p:cNvPr id="13" name="Прямая со стрелкой 12"/>
          <p:cNvCxnSpPr>
            <a:stCxn id="9" idx="2"/>
            <a:endCxn id="6" idx="0"/>
          </p:cNvCxnSpPr>
          <p:nvPr/>
        </p:nvCxnSpPr>
        <p:spPr>
          <a:xfrm rot="5400000">
            <a:off x="565463" y="3458709"/>
            <a:ext cx="1329649" cy="39692"/>
          </a:xfrm>
          <a:prstGeom prst="straightConnector1">
            <a:avLst/>
          </a:prstGeom>
          <a:ln w="38100" cap="sq">
            <a:solidFill>
              <a:srgbClr val="FFFF00"/>
            </a:solidFill>
            <a:bevel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72264" y="428604"/>
            <a:ext cx="2071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Медведь зимой спит</a:t>
            </a:r>
            <a:endParaRPr lang="ru-RU" sz="2800" dirty="0">
              <a:solidFill>
                <a:srgbClr val="FFFF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H="1">
            <a:off x="6822297" y="2464587"/>
            <a:ext cx="1285884" cy="71438"/>
          </a:xfrm>
          <a:prstGeom prst="straightConnector1">
            <a:avLst/>
          </a:prstGeom>
          <a:ln w="28575">
            <a:solidFill>
              <a:srgbClr val="FFFF00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43175" y="4643446"/>
            <a:ext cx="2428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А лиса и волк перебираются поближе к людям</a:t>
            </a:r>
            <a:endParaRPr lang="ru-RU" sz="2400" dirty="0">
              <a:solidFill>
                <a:srgbClr val="FFFF00"/>
              </a:solidFill>
            </a:endParaRPr>
          </a:p>
        </p:txBody>
      </p:sp>
      <p:cxnSp>
        <p:nvCxnSpPr>
          <p:cNvPr id="19" name="Прямая со стрелкой 18"/>
          <p:cNvCxnSpPr>
            <a:stCxn id="17" idx="0"/>
            <a:endCxn id="8" idx="2"/>
          </p:cNvCxnSpPr>
          <p:nvPr/>
        </p:nvCxnSpPr>
        <p:spPr>
          <a:xfrm rot="5400000" flipH="1" flipV="1">
            <a:off x="3603618" y="3968755"/>
            <a:ext cx="928694" cy="420689"/>
          </a:xfrm>
          <a:prstGeom prst="straightConnector1">
            <a:avLst/>
          </a:prstGeom>
          <a:ln>
            <a:solidFill>
              <a:srgbClr val="FFFF00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_kopati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86182" y="1214422"/>
            <a:ext cx="478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Почему животных называют дикими?</a:t>
            </a:r>
            <a:endParaRPr lang="ru-RU" sz="3600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9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14678" cy="3429000"/>
          </a:xfrm>
          <a:prstGeom prst="cloud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000385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928662" y="1000108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Животных называют дикими потому что они живут в лесу.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928662" y="2285992"/>
            <a:ext cx="6143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Животных называют дикими потому что они живут далеко от человека и он не ухаживает за ними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84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571604" y="357166"/>
            <a:ext cx="6072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Наши выводы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785926"/>
            <a:ext cx="6638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Лес дом не только для диких животных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но и для насекомых и для растений и птиц.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000372"/>
            <a:ext cx="8686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Зимой животные приспосабливаются каждый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 своему, кто то в подает в спячку, кто то меняет шубку,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 кто то  перебирается ближе к людям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572008"/>
            <a:ext cx="7067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Животных называют дикими потому что, они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живут в лесу и за ними не ухаживает человек.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89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500034" y="571480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В результате проведенного исследования мы выяснили </a:t>
            </a:r>
          </a:p>
          <a:p>
            <a:r>
              <a:rPr lang="ru-RU" sz="2400" b="1" i="1" dirty="0" smtClean="0"/>
              <a:t>что , в лесу живут дикие животные , птицы, насекомые, и растут разные растения и для всех он дом.</a:t>
            </a:r>
          </a:p>
          <a:p>
            <a:r>
              <a:rPr lang="ru-RU" sz="2400" b="1" i="1" dirty="0" smtClean="0"/>
              <a:t>Зимой животным тяжело и они приспосабливаются каждый по своему.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3786190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А также смогли разработать мнемотаблицу о лесе.</a:t>
            </a:r>
            <a:endParaRPr lang="ru-RU" sz="2800" b="1" i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84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84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85720" y="642918"/>
            <a:ext cx="82153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в лесу только гости 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2594" y="3857628"/>
            <a:ext cx="43188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FFC000"/>
                </a:solidFill>
                <a:effectLst/>
              </a:rPr>
              <a:t>До встречи</a:t>
            </a:r>
            <a:endParaRPr lang="ru-RU" sz="5400" b="1" cap="none" spc="0" dirty="0">
              <a:ln w="50800"/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a01_kopatich_1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57224" y="714356"/>
            <a:ext cx="6308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Что мы хотим выяснить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1928802"/>
            <a:ext cx="30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Для кого лес – дом?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429000"/>
            <a:ext cx="5798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Почему животных называют дикими?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2643182"/>
            <a:ext cx="5043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Жизнь животных летом и зимой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Рисунок 10" descr="92.bmp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4071918"/>
            <a:ext cx="2571768" cy="2786082"/>
          </a:xfrm>
          <a:prstGeom prst="ellipse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addb4d1a87c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0312" y="0"/>
            <a:ext cx="9244312" cy="6858000"/>
          </a:xfrm>
        </p:spPr>
      </p:pic>
      <p:sp>
        <p:nvSpPr>
          <p:cNvPr id="6" name="TextBox 5"/>
          <p:cNvSpPr txBox="1"/>
          <p:nvPr/>
        </p:nvSpPr>
        <p:spPr>
          <a:xfrm>
            <a:off x="2428860" y="357166"/>
            <a:ext cx="4607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Наши предположения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1428736"/>
            <a:ext cx="6199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 лесу живут дикие животные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RAR_RO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с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357166"/>
            <a:ext cx="2373041" cy="2212156"/>
          </a:xfrm>
          <a:prstGeom prst="rect">
            <a:avLst/>
          </a:prstGeom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571472" y="285728"/>
            <a:ext cx="1857372" cy="2428892"/>
          </a:xfrm>
          <a:prstGeom prst="rect">
            <a:avLst/>
          </a:prstGeom>
          <a:effectLst/>
        </p:spPr>
      </p:pic>
      <p:pic>
        <p:nvPicPr>
          <p:cNvPr id="8" name="Рисунок 7" descr="1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4643446"/>
            <a:ext cx="2583250" cy="1928826"/>
          </a:xfrm>
          <a:prstGeom prst="rect">
            <a:avLst/>
          </a:prstGeom>
        </p:spPr>
      </p:pic>
      <p:pic>
        <p:nvPicPr>
          <p:cNvPr id="9" name="Рисунок 8" descr="Печать0007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57950" y="357166"/>
            <a:ext cx="2313554" cy="2143140"/>
          </a:xfrm>
          <a:prstGeom prst="rect">
            <a:avLst/>
          </a:prstGeom>
        </p:spPr>
      </p:pic>
      <p:pic>
        <p:nvPicPr>
          <p:cNvPr id="10" name="Рисунок 9" descr="13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512" y="4714884"/>
            <a:ext cx="2536996" cy="1911204"/>
          </a:xfrm>
          <a:prstGeom prst="rect">
            <a:avLst/>
          </a:prstGeom>
        </p:spPr>
      </p:pic>
      <p:pic>
        <p:nvPicPr>
          <p:cNvPr id="11" name="GRAND_CA.WAV" hidden="1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9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926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7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5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f20a6fb5f9b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3198" cy="6875824"/>
          </a:xfrm>
        </p:spPr>
      </p:pic>
      <p:sp>
        <p:nvSpPr>
          <p:cNvPr id="6" name="TextBox 5"/>
          <p:cNvSpPr txBox="1"/>
          <p:nvPr/>
        </p:nvSpPr>
        <p:spPr>
          <a:xfrm>
            <a:off x="1500166" y="1428736"/>
            <a:ext cx="54729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</a:rPr>
              <a:t>А кто ещё?</a:t>
            </a:r>
            <a:endParaRPr lang="ru-RU" sz="8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EES.WAV">
            <a:hlinkClick r:id="" action="ppaction://media"/>
          </p:cNvPr>
          <p:cNvPicPr>
            <a:picLocks noRot="1" noChangeAspect="1"/>
          </p:cNvPicPr>
          <p:nvPr>
            <a:wavAudioFile r:embed="rId1" name="BEES.WAV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2378" cy="6887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772873ccddf5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214290"/>
            <a:ext cx="1530197" cy="2076696"/>
          </a:xfrm>
          <a:prstGeom prst="rect">
            <a:avLst/>
          </a:prstGeom>
        </p:spPr>
      </p:pic>
      <p:pic>
        <p:nvPicPr>
          <p:cNvPr id="7" name="Рисунок 6" descr="NPCMCA3NFXU0CA2P5A88CA8N35F3CAYS1VUDCAHSZOBYCA2F8764CAKZPRNJCAM1DBOGCAM0G375CALCN84BCA0MXA9CCA51DIH4CAGZF3FTCAKI56UZCA7WFCPACAEFZQZ3CA0CU522CAQY7DTPCAMLHEDQ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702" y="357166"/>
            <a:ext cx="1935406" cy="2262936"/>
          </a:xfrm>
          <a:prstGeom prst="rect">
            <a:avLst/>
          </a:prstGeom>
        </p:spPr>
      </p:pic>
      <p:pic>
        <p:nvPicPr>
          <p:cNvPr id="9" name="Рисунок 8" descr="Копия untitled121233655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4572008"/>
            <a:ext cx="1968254" cy="2107937"/>
          </a:xfrm>
          <a:prstGeom prst="rect">
            <a:avLst/>
          </a:prstGeom>
        </p:spPr>
      </p:pic>
      <p:pic>
        <p:nvPicPr>
          <p:cNvPr id="10" name="Рисунок 9" descr="Копия Печать0009.JPG"/>
          <p:cNvPicPr>
            <a:picLocks noChangeAspect="1"/>
          </p:cNvPicPr>
          <p:nvPr/>
        </p:nvPicPr>
        <p:blipFill>
          <a:blip r:embed="rId9"/>
          <a:srcRect l="10526" t="3024" b="15322"/>
          <a:stretch>
            <a:fillRect/>
          </a:stretch>
        </p:blipFill>
        <p:spPr>
          <a:xfrm>
            <a:off x="7107936" y="4714860"/>
            <a:ext cx="2036064" cy="2143140"/>
          </a:xfrm>
          <a:prstGeom prst="rect">
            <a:avLst/>
          </a:prstGeom>
        </p:spPr>
      </p:pic>
      <p:pic>
        <p:nvPicPr>
          <p:cNvPr id="11" name="Рисунок 10" descr="untitled2558874552.bmp"/>
          <p:cNvPicPr>
            <a:picLocks noChangeAspect="1"/>
          </p:cNvPicPr>
          <p:nvPr/>
        </p:nvPicPr>
        <p:blipFill>
          <a:blip r:embed="rId10"/>
          <a:srcRect l="9756" t="7500" b="7500"/>
          <a:stretch>
            <a:fillRect/>
          </a:stretch>
        </p:blipFill>
        <p:spPr>
          <a:xfrm>
            <a:off x="3000364" y="1928802"/>
            <a:ext cx="2643206" cy="2428892"/>
          </a:xfrm>
          <a:prstGeom prst="rect">
            <a:avLst/>
          </a:prstGeom>
        </p:spPr>
      </p:pic>
      <p:pic>
        <p:nvPicPr>
          <p:cNvPr id="12" name="BEE.WAV" hidden="1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5786446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14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425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2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6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CRAN6B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 rot="926784">
            <a:off x="745768" y="1930751"/>
            <a:ext cx="72866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насекомых лес тоже дом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85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5" name="Рисунок 4" descr="0004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3428992" cy="22859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81437" y="2967335"/>
            <a:ext cx="5981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 для растений</a:t>
            </a:r>
            <a:endParaRPr lang="ru-RU" sz="54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апавпа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42852"/>
            <a:ext cx="3143272" cy="2928958"/>
          </a:xfrm>
          <a:prstGeom prst="rect">
            <a:avLst/>
          </a:prstGeom>
        </p:spPr>
      </p:pic>
      <p:pic>
        <p:nvPicPr>
          <p:cNvPr id="9" name="Рисунок 8" descr="бьбььь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7" y="4217249"/>
            <a:ext cx="3147171" cy="2355023"/>
          </a:xfrm>
          <a:prstGeom prst="rect">
            <a:avLst/>
          </a:prstGeom>
        </p:spPr>
      </p:pic>
      <p:pic>
        <p:nvPicPr>
          <p:cNvPr id="10" name="Рисунок 9" descr="мсимс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000504"/>
            <a:ext cx="2714644" cy="26432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ANARIES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927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222222222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9506">
            <a:off x="568603" y="696933"/>
            <a:ext cx="1785950" cy="2688131"/>
          </a:xfrm>
          <a:prstGeom prst="rect">
            <a:avLst/>
          </a:prstGeom>
        </p:spPr>
      </p:pic>
      <p:pic>
        <p:nvPicPr>
          <p:cNvPr id="7" name="Рисунок 6" descr="iжжж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4500570"/>
            <a:ext cx="2714644" cy="2152150"/>
          </a:xfrm>
          <a:prstGeom prst="rect">
            <a:avLst/>
          </a:prstGeom>
        </p:spPr>
      </p:pic>
      <p:pic>
        <p:nvPicPr>
          <p:cNvPr id="8" name="Рисунок 7" descr="апавпап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826" y="3286124"/>
            <a:ext cx="2214578" cy="3104547"/>
          </a:xfrm>
          <a:prstGeom prst="rect">
            <a:avLst/>
          </a:prstGeom>
        </p:spPr>
      </p:pic>
      <p:pic>
        <p:nvPicPr>
          <p:cNvPr id="9" name="Рисунок 8" descr="бьттт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0694" y="428604"/>
            <a:ext cx="2981340" cy="18895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0166" y="2928934"/>
            <a:ext cx="5267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C000"/>
                </a:solidFill>
              </a:rPr>
              <a:t>И для птиц</a:t>
            </a:r>
            <a:endParaRPr lang="ru-RU" sz="7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554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B0F0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stellar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222</Words>
  <Application>Microsoft Office PowerPoint</Application>
  <PresentationFormat>Экран (4:3)</PresentationFormat>
  <Paragraphs>33</Paragraphs>
  <Slides>17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Натали</cp:lastModifiedBy>
  <cp:revision>29</cp:revision>
  <dcterms:created xsi:type="dcterms:W3CDTF">2009-05-16T11:18:41Z</dcterms:created>
  <dcterms:modified xsi:type="dcterms:W3CDTF">2009-05-19T05:51:04Z</dcterms:modified>
</cp:coreProperties>
</file>