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1" r:id="rId5"/>
    <p:sldId id="265" r:id="rId6"/>
    <p:sldId id="266" r:id="rId7"/>
    <p:sldId id="267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9" r:id="rId18"/>
    <p:sldId id="260" r:id="rId19"/>
    <p:sldId id="26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21"/>
    <a:srgbClr val="66FFFF"/>
    <a:srgbClr val="00CC00"/>
    <a:srgbClr val="993300"/>
    <a:srgbClr val="570EE8"/>
    <a:srgbClr val="00CC99"/>
    <a:srgbClr val="FF6600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A239A-592D-4BEE-931B-96040B45F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F1771-F4F8-400E-8572-0E80F72E74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80EF-8A01-4D85-BCD2-5E6BC61DCB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9D64-0D77-4E2B-A2FD-2C52DB391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CDF4-BE0F-40EC-87FE-0527A37318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94B7D-2A22-4352-A0CB-41043256E0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ED8C9-8BF7-4B2E-9EEF-A584CB6075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272A9-64B2-4A0F-80DD-104267FA48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59F41-3EAA-4AC2-BFA3-F10AF02BC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2A916-45AB-498D-8B03-671D3C9176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7E15D-2513-43FB-87D5-19C3E7566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ADBD69-C62F-4D52-B798-091D065FB4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/>
          </p:cNvSpPr>
          <p:nvPr/>
        </p:nvSpPr>
        <p:spPr bwMode="auto">
          <a:xfrm>
            <a:off x="7451725" y="4724400"/>
            <a:ext cx="1295400" cy="655638"/>
          </a:xfrm>
          <a:custGeom>
            <a:avLst/>
            <a:gdLst/>
            <a:ahLst/>
            <a:cxnLst>
              <a:cxn ang="0">
                <a:pos x="303" y="451"/>
              </a:cxn>
              <a:cxn ang="0">
                <a:pos x="1167" y="461"/>
              </a:cxn>
              <a:cxn ang="0">
                <a:pos x="1416" y="451"/>
              </a:cxn>
              <a:cxn ang="0">
                <a:pos x="1474" y="336"/>
              </a:cxn>
              <a:cxn ang="0">
                <a:pos x="1416" y="240"/>
              </a:cxn>
              <a:cxn ang="0">
                <a:pos x="1359" y="221"/>
              </a:cxn>
              <a:cxn ang="0">
                <a:pos x="1263" y="297"/>
              </a:cxn>
              <a:cxn ang="0">
                <a:pos x="1186" y="269"/>
              </a:cxn>
              <a:cxn ang="0">
                <a:pos x="1167" y="297"/>
              </a:cxn>
              <a:cxn ang="0">
                <a:pos x="1138" y="278"/>
              </a:cxn>
              <a:cxn ang="0">
                <a:pos x="1128" y="249"/>
              </a:cxn>
              <a:cxn ang="0">
                <a:pos x="1061" y="182"/>
              </a:cxn>
              <a:cxn ang="0">
                <a:pos x="1032" y="211"/>
              </a:cxn>
              <a:cxn ang="0">
                <a:pos x="984" y="221"/>
              </a:cxn>
              <a:cxn ang="0">
                <a:pos x="859" y="0"/>
              </a:cxn>
              <a:cxn ang="0">
                <a:pos x="744" y="86"/>
              </a:cxn>
              <a:cxn ang="0">
                <a:pos x="715" y="230"/>
              </a:cxn>
              <a:cxn ang="0">
                <a:pos x="610" y="163"/>
              </a:cxn>
              <a:cxn ang="0">
                <a:pos x="591" y="201"/>
              </a:cxn>
              <a:cxn ang="0">
                <a:pos x="581" y="249"/>
              </a:cxn>
              <a:cxn ang="0">
                <a:pos x="552" y="230"/>
              </a:cxn>
              <a:cxn ang="0">
                <a:pos x="514" y="221"/>
              </a:cxn>
              <a:cxn ang="0">
                <a:pos x="466" y="230"/>
              </a:cxn>
              <a:cxn ang="0">
                <a:pos x="456" y="259"/>
              </a:cxn>
              <a:cxn ang="0">
                <a:pos x="427" y="278"/>
              </a:cxn>
              <a:cxn ang="0">
                <a:pos x="264" y="269"/>
              </a:cxn>
              <a:cxn ang="0">
                <a:pos x="245" y="307"/>
              </a:cxn>
              <a:cxn ang="0">
                <a:pos x="235" y="345"/>
              </a:cxn>
              <a:cxn ang="0">
                <a:pos x="207" y="336"/>
              </a:cxn>
              <a:cxn ang="0">
                <a:pos x="120" y="345"/>
              </a:cxn>
              <a:cxn ang="0">
                <a:pos x="53" y="413"/>
              </a:cxn>
              <a:cxn ang="0">
                <a:pos x="43" y="441"/>
              </a:cxn>
              <a:cxn ang="0">
                <a:pos x="15" y="451"/>
              </a:cxn>
              <a:cxn ang="0">
                <a:pos x="53" y="489"/>
              </a:cxn>
              <a:cxn ang="0">
                <a:pos x="235" y="432"/>
              </a:cxn>
              <a:cxn ang="0">
                <a:pos x="274" y="441"/>
              </a:cxn>
              <a:cxn ang="0">
                <a:pos x="303" y="451"/>
              </a:cxn>
            </a:cxnLst>
            <a:rect l="0" t="0" r="r" b="b"/>
            <a:pathLst>
              <a:path w="1474" h="503">
                <a:moveTo>
                  <a:pt x="303" y="451"/>
                </a:moveTo>
                <a:cubicBezTo>
                  <a:pt x="591" y="454"/>
                  <a:pt x="879" y="461"/>
                  <a:pt x="1167" y="461"/>
                </a:cubicBezTo>
                <a:cubicBezTo>
                  <a:pt x="1250" y="461"/>
                  <a:pt x="1336" y="475"/>
                  <a:pt x="1416" y="451"/>
                </a:cubicBezTo>
                <a:cubicBezTo>
                  <a:pt x="1471" y="435"/>
                  <a:pt x="1374" y="359"/>
                  <a:pt x="1474" y="336"/>
                </a:cubicBezTo>
                <a:cubicBezTo>
                  <a:pt x="1465" y="293"/>
                  <a:pt x="1460" y="260"/>
                  <a:pt x="1416" y="240"/>
                </a:cubicBezTo>
                <a:cubicBezTo>
                  <a:pt x="1398" y="232"/>
                  <a:pt x="1359" y="221"/>
                  <a:pt x="1359" y="221"/>
                </a:cubicBezTo>
                <a:cubicBezTo>
                  <a:pt x="1320" y="246"/>
                  <a:pt x="1309" y="282"/>
                  <a:pt x="1263" y="297"/>
                </a:cubicBezTo>
                <a:cubicBezTo>
                  <a:pt x="1207" y="241"/>
                  <a:pt x="1234" y="236"/>
                  <a:pt x="1186" y="269"/>
                </a:cubicBezTo>
                <a:cubicBezTo>
                  <a:pt x="1180" y="278"/>
                  <a:pt x="1178" y="295"/>
                  <a:pt x="1167" y="297"/>
                </a:cubicBezTo>
                <a:cubicBezTo>
                  <a:pt x="1156" y="299"/>
                  <a:pt x="1145" y="287"/>
                  <a:pt x="1138" y="278"/>
                </a:cubicBezTo>
                <a:cubicBezTo>
                  <a:pt x="1132" y="270"/>
                  <a:pt x="1133" y="258"/>
                  <a:pt x="1128" y="249"/>
                </a:cubicBezTo>
                <a:cubicBezTo>
                  <a:pt x="1112" y="218"/>
                  <a:pt x="1089" y="201"/>
                  <a:pt x="1061" y="182"/>
                </a:cubicBezTo>
                <a:cubicBezTo>
                  <a:pt x="1051" y="192"/>
                  <a:pt x="1039" y="200"/>
                  <a:pt x="1032" y="211"/>
                </a:cubicBezTo>
                <a:cubicBezTo>
                  <a:pt x="1008" y="248"/>
                  <a:pt x="1048" y="252"/>
                  <a:pt x="984" y="221"/>
                </a:cubicBezTo>
                <a:cubicBezTo>
                  <a:pt x="968" y="150"/>
                  <a:pt x="920" y="40"/>
                  <a:pt x="859" y="0"/>
                </a:cubicBezTo>
                <a:cubicBezTo>
                  <a:pt x="780" y="26"/>
                  <a:pt x="798" y="32"/>
                  <a:pt x="744" y="86"/>
                </a:cubicBezTo>
                <a:cubicBezTo>
                  <a:pt x="733" y="135"/>
                  <a:pt x="722" y="180"/>
                  <a:pt x="715" y="230"/>
                </a:cubicBezTo>
                <a:cubicBezTo>
                  <a:pt x="631" y="167"/>
                  <a:pt x="669" y="183"/>
                  <a:pt x="610" y="163"/>
                </a:cubicBezTo>
                <a:cubicBezTo>
                  <a:pt x="604" y="176"/>
                  <a:pt x="596" y="188"/>
                  <a:pt x="591" y="201"/>
                </a:cubicBezTo>
                <a:cubicBezTo>
                  <a:pt x="586" y="216"/>
                  <a:pt x="594" y="239"/>
                  <a:pt x="581" y="249"/>
                </a:cubicBezTo>
                <a:cubicBezTo>
                  <a:pt x="572" y="256"/>
                  <a:pt x="563" y="234"/>
                  <a:pt x="552" y="230"/>
                </a:cubicBezTo>
                <a:cubicBezTo>
                  <a:pt x="540" y="225"/>
                  <a:pt x="527" y="224"/>
                  <a:pt x="514" y="221"/>
                </a:cubicBezTo>
                <a:cubicBezTo>
                  <a:pt x="498" y="224"/>
                  <a:pt x="480" y="221"/>
                  <a:pt x="466" y="230"/>
                </a:cubicBezTo>
                <a:cubicBezTo>
                  <a:pt x="457" y="236"/>
                  <a:pt x="462" y="251"/>
                  <a:pt x="456" y="259"/>
                </a:cubicBezTo>
                <a:cubicBezTo>
                  <a:pt x="449" y="268"/>
                  <a:pt x="437" y="272"/>
                  <a:pt x="427" y="278"/>
                </a:cubicBezTo>
                <a:cubicBezTo>
                  <a:pt x="362" y="257"/>
                  <a:pt x="342" y="261"/>
                  <a:pt x="264" y="269"/>
                </a:cubicBezTo>
                <a:cubicBezTo>
                  <a:pt x="258" y="282"/>
                  <a:pt x="250" y="294"/>
                  <a:pt x="245" y="307"/>
                </a:cubicBezTo>
                <a:cubicBezTo>
                  <a:pt x="240" y="319"/>
                  <a:pt x="245" y="337"/>
                  <a:pt x="235" y="345"/>
                </a:cubicBezTo>
                <a:cubicBezTo>
                  <a:pt x="227" y="351"/>
                  <a:pt x="216" y="339"/>
                  <a:pt x="207" y="336"/>
                </a:cubicBezTo>
                <a:cubicBezTo>
                  <a:pt x="178" y="339"/>
                  <a:pt x="148" y="338"/>
                  <a:pt x="120" y="345"/>
                </a:cubicBezTo>
                <a:cubicBezTo>
                  <a:pt x="90" y="353"/>
                  <a:pt x="73" y="392"/>
                  <a:pt x="53" y="413"/>
                </a:cubicBezTo>
                <a:cubicBezTo>
                  <a:pt x="50" y="422"/>
                  <a:pt x="50" y="434"/>
                  <a:pt x="43" y="441"/>
                </a:cubicBezTo>
                <a:cubicBezTo>
                  <a:pt x="36" y="448"/>
                  <a:pt x="19" y="442"/>
                  <a:pt x="15" y="451"/>
                </a:cubicBezTo>
                <a:cubicBezTo>
                  <a:pt x="0" y="481"/>
                  <a:pt x="41" y="485"/>
                  <a:pt x="53" y="489"/>
                </a:cubicBezTo>
                <a:cubicBezTo>
                  <a:pt x="265" y="475"/>
                  <a:pt x="130" y="503"/>
                  <a:pt x="235" y="432"/>
                </a:cubicBezTo>
                <a:cubicBezTo>
                  <a:pt x="248" y="435"/>
                  <a:pt x="261" y="437"/>
                  <a:pt x="274" y="441"/>
                </a:cubicBezTo>
                <a:cubicBezTo>
                  <a:pt x="284" y="444"/>
                  <a:pt x="303" y="451"/>
                  <a:pt x="303" y="451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8163" y="765175"/>
            <a:ext cx="1257300" cy="1257300"/>
          </a:xfrm>
          <a:prstGeom prst="star32">
            <a:avLst>
              <a:gd name="adj" fmla="val 22727"/>
            </a:avLst>
          </a:prstGeom>
          <a:gradFill rotWithShape="1">
            <a:gsLst>
              <a:gs pos="0">
                <a:srgbClr val="FFCC00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50825" y="4581525"/>
            <a:ext cx="287338" cy="776288"/>
            <a:chOff x="347" y="2750"/>
            <a:chExt cx="310" cy="670"/>
          </a:xfrm>
        </p:grpSpPr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47" y="2913"/>
              <a:ext cx="185" cy="507"/>
            </a:xfrm>
            <a:custGeom>
              <a:avLst/>
              <a:gdLst/>
              <a:ahLst/>
              <a:cxnLst>
                <a:cxn ang="0">
                  <a:pos x="119" y="397"/>
                </a:cxn>
                <a:cxn ang="0">
                  <a:pos x="147" y="241"/>
                </a:cxn>
                <a:cxn ang="0">
                  <a:pos x="119" y="205"/>
                </a:cxn>
                <a:cxn ang="0">
                  <a:pos x="83" y="186"/>
                </a:cxn>
                <a:cxn ang="0">
                  <a:pos x="128" y="214"/>
                </a:cxn>
                <a:cxn ang="0">
                  <a:pos x="83" y="333"/>
                </a:cxn>
                <a:cxn ang="0">
                  <a:pos x="64" y="13"/>
                </a:cxn>
                <a:cxn ang="0">
                  <a:pos x="46" y="49"/>
                </a:cxn>
                <a:cxn ang="0">
                  <a:pos x="19" y="86"/>
                </a:cxn>
                <a:cxn ang="0">
                  <a:pos x="37" y="250"/>
                </a:cxn>
                <a:cxn ang="0">
                  <a:pos x="0" y="406"/>
                </a:cxn>
                <a:cxn ang="0">
                  <a:pos x="165" y="388"/>
                </a:cxn>
                <a:cxn ang="0">
                  <a:pos x="138" y="324"/>
                </a:cxn>
                <a:cxn ang="0">
                  <a:pos x="119" y="397"/>
                </a:cxn>
              </a:cxnLst>
              <a:rect l="0" t="0" r="r" b="b"/>
              <a:pathLst>
                <a:path w="185" h="507">
                  <a:moveTo>
                    <a:pt x="119" y="397"/>
                  </a:moveTo>
                  <a:cubicBezTo>
                    <a:pt x="154" y="345"/>
                    <a:pt x="185" y="301"/>
                    <a:pt x="147" y="241"/>
                  </a:cubicBezTo>
                  <a:cubicBezTo>
                    <a:pt x="139" y="228"/>
                    <a:pt x="131" y="215"/>
                    <a:pt x="119" y="205"/>
                  </a:cubicBezTo>
                  <a:cubicBezTo>
                    <a:pt x="109" y="196"/>
                    <a:pt x="73" y="176"/>
                    <a:pt x="83" y="186"/>
                  </a:cubicBezTo>
                  <a:cubicBezTo>
                    <a:pt x="95" y="198"/>
                    <a:pt x="113" y="205"/>
                    <a:pt x="128" y="214"/>
                  </a:cubicBezTo>
                  <a:cubicBezTo>
                    <a:pt x="141" y="288"/>
                    <a:pt x="141" y="288"/>
                    <a:pt x="83" y="333"/>
                  </a:cubicBezTo>
                  <a:cubicBezTo>
                    <a:pt x="48" y="507"/>
                    <a:pt x="90" y="316"/>
                    <a:pt x="64" y="13"/>
                  </a:cubicBezTo>
                  <a:cubicBezTo>
                    <a:pt x="63" y="0"/>
                    <a:pt x="53" y="38"/>
                    <a:pt x="46" y="49"/>
                  </a:cubicBezTo>
                  <a:cubicBezTo>
                    <a:pt x="38" y="62"/>
                    <a:pt x="28" y="74"/>
                    <a:pt x="19" y="86"/>
                  </a:cubicBezTo>
                  <a:cubicBezTo>
                    <a:pt x="7" y="146"/>
                    <a:pt x="10" y="195"/>
                    <a:pt x="37" y="250"/>
                  </a:cubicBezTo>
                  <a:cubicBezTo>
                    <a:pt x="49" y="312"/>
                    <a:pt x="36" y="354"/>
                    <a:pt x="0" y="406"/>
                  </a:cubicBezTo>
                  <a:cubicBezTo>
                    <a:pt x="44" y="490"/>
                    <a:pt x="127" y="463"/>
                    <a:pt x="165" y="388"/>
                  </a:cubicBezTo>
                  <a:cubicBezTo>
                    <a:pt x="156" y="367"/>
                    <a:pt x="138" y="324"/>
                    <a:pt x="138" y="324"/>
                  </a:cubicBezTo>
                  <a:lnTo>
                    <a:pt x="119" y="397"/>
                  </a:lnTo>
                  <a:close/>
                </a:path>
              </a:pathLst>
            </a:custGeom>
            <a:gradFill rotWithShape="1">
              <a:gsLst>
                <a:gs pos="0">
                  <a:srgbClr val="66FF33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385" y="2750"/>
              <a:ext cx="272" cy="317"/>
            </a:xfrm>
            <a:prstGeom prst="irregularSeal1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 flipH="1">
              <a:off x="431" y="2976"/>
              <a:ext cx="45" cy="318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082" name="Freeform 10"/>
          <p:cNvSpPr>
            <a:spLocks/>
          </p:cNvSpPr>
          <p:nvPr/>
        </p:nvSpPr>
        <p:spPr bwMode="auto">
          <a:xfrm>
            <a:off x="323850" y="4941888"/>
            <a:ext cx="238125" cy="349250"/>
          </a:xfrm>
          <a:custGeom>
            <a:avLst/>
            <a:gdLst/>
            <a:ahLst/>
            <a:cxnLst>
              <a:cxn ang="0">
                <a:pos x="0" y="220"/>
              </a:cxn>
              <a:cxn ang="0">
                <a:pos x="55" y="137"/>
              </a:cxn>
              <a:cxn ang="0">
                <a:pos x="128" y="0"/>
              </a:cxn>
              <a:cxn ang="0">
                <a:pos x="147" y="19"/>
              </a:cxn>
              <a:cxn ang="0">
                <a:pos x="110" y="46"/>
              </a:cxn>
              <a:cxn ang="0">
                <a:pos x="37" y="165"/>
              </a:cxn>
              <a:cxn ang="0">
                <a:pos x="9" y="192"/>
              </a:cxn>
              <a:cxn ang="0">
                <a:pos x="0" y="220"/>
              </a:cxn>
            </a:cxnLst>
            <a:rect l="0" t="0" r="r" b="b"/>
            <a:pathLst>
              <a:path w="150" h="220">
                <a:moveTo>
                  <a:pt x="0" y="220"/>
                </a:moveTo>
                <a:cubicBezTo>
                  <a:pt x="10" y="168"/>
                  <a:pt x="14" y="166"/>
                  <a:pt x="55" y="137"/>
                </a:cubicBezTo>
                <a:cubicBezTo>
                  <a:pt x="64" y="45"/>
                  <a:pt x="51" y="33"/>
                  <a:pt x="128" y="0"/>
                </a:cubicBezTo>
                <a:cubicBezTo>
                  <a:pt x="134" y="6"/>
                  <a:pt x="150" y="11"/>
                  <a:pt x="147" y="19"/>
                </a:cubicBezTo>
                <a:cubicBezTo>
                  <a:pt x="141" y="33"/>
                  <a:pt x="120" y="34"/>
                  <a:pt x="110" y="46"/>
                </a:cubicBezTo>
                <a:cubicBezTo>
                  <a:pt x="72" y="90"/>
                  <a:pt x="104" y="143"/>
                  <a:pt x="37" y="165"/>
                </a:cubicBezTo>
                <a:cubicBezTo>
                  <a:pt x="28" y="174"/>
                  <a:pt x="16" y="181"/>
                  <a:pt x="9" y="192"/>
                </a:cubicBezTo>
                <a:cubicBezTo>
                  <a:pt x="4" y="200"/>
                  <a:pt x="0" y="220"/>
                  <a:pt x="0" y="22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79388" y="5300663"/>
            <a:ext cx="576262" cy="992187"/>
            <a:chOff x="567" y="3385"/>
            <a:chExt cx="363" cy="625"/>
          </a:xfrm>
        </p:grpSpPr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703" y="3702"/>
              <a:ext cx="150" cy="220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55" y="137"/>
                </a:cxn>
                <a:cxn ang="0">
                  <a:pos x="128" y="0"/>
                </a:cxn>
                <a:cxn ang="0">
                  <a:pos x="147" y="19"/>
                </a:cxn>
                <a:cxn ang="0">
                  <a:pos x="110" y="46"/>
                </a:cxn>
                <a:cxn ang="0">
                  <a:pos x="37" y="165"/>
                </a:cxn>
                <a:cxn ang="0">
                  <a:pos x="9" y="192"/>
                </a:cxn>
                <a:cxn ang="0">
                  <a:pos x="0" y="220"/>
                </a:cxn>
              </a:cxnLst>
              <a:rect l="0" t="0" r="r" b="b"/>
              <a:pathLst>
                <a:path w="150" h="220">
                  <a:moveTo>
                    <a:pt x="0" y="220"/>
                  </a:moveTo>
                  <a:cubicBezTo>
                    <a:pt x="10" y="168"/>
                    <a:pt x="14" y="166"/>
                    <a:pt x="55" y="137"/>
                  </a:cubicBezTo>
                  <a:cubicBezTo>
                    <a:pt x="64" y="45"/>
                    <a:pt x="51" y="33"/>
                    <a:pt x="128" y="0"/>
                  </a:cubicBezTo>
                  <a:cubicBezTo>
                    <a:pt x="134" y="6"/>
                    <a:pt x="150" y="11"/>
                    <a:pt x="147" y="19"/>
                  </a:cubicBezTo>
                  <a:cubicBezTo>
                    <a:pt x="141" y="33"/>
                    <a:pt x="120" y="34"/>
                    <a:pt x="110" y="46"/>
                  </a:cubicBezTo>
                  <a:cubicBezTo>
                    <a:pt x="72" y="90"/>
                    <a:pt x="104" y="143"/>
                    <a:pt x="37" y="165"/>
                  </a:cubicBezTo>
                  <a:cubicBezTo>
                    <a:pt x="28" y="174"/>
                    <a:pt x="16" y="181"/>
                    <a:pt x="9" y="192"/>
                  </a:cubicBezTo>
                  <a:cubicBezTo>
                    <a:pt x="4" y="200"/>
                    <a:pt x="0" y="220"/>
                    <a:pt x="0" y="22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grpSp>
          <p:nvGrpSpPr>
            <p:cNvPr id="3085" name="Group 13"/>
            <p:cNvGrpSpPr>
              <a:grpSpLocks/>
            </p:cNvGrpSpPr>
            <p:nvPr/>
          </p:nvGrpSpPr>
          <p:grpSpPr bwMode="auto">
            <a:xfrm>
              <a:off x="567" y="3385"/>
              <a:ext cx="363" cy="625"/>
              <a:chOff x="431" y="2886"/>
              <a:chExt cx="363" cy="625"/>
            </a:xfrm>
          </p:grpSpPr>
          <p:grpSp>
            <p:nvGrpSpPr>
              <p:cNvPr id="3086" name="Group 14"/>
              <p:cNvGrpSpPr>
                <a:grpSpLocks/>
              </p:cNvGrpSpPr>
              <p:nvPr/>
            </p:nvGrpSpPr>
            <p:grpSpPr bwMode="auto">
              <a:xfrm>
                <a:off x="476" y="2886"/>
                <a:ext cx="318" cy="625"/>
                <a:chOff x="347" y="2750"/>
                <a:chExt cx="310" cy="670"/>
              </a:xfrm>
            </p:grpSpPr>
            <p:sp>
              <p:nvSpPr>
                <p:cNvPr id="3087" name="Freeform 15"/>
                <p:cNvSpPr>
                  <a:spLocks/>
                </p:cNvSpPr>
                <p:nvPr/>
              </p:nvSpPr>
              <p:spPr bwMode="auto">
                <a:xfrm>
                  <a:off x="347" y="2913"/>
                  <a:ext cx="185" cy="507"/>
                </a:xfrm>
                <a:custGeom>
                  <a:avLst/>
                  <a:gdLst/>
                  <a:ahLst/>
                  <a:cxnLst>
                    <a:cxn ang="0">
                      <a:pos x="119" y="397"/>
                    </a:cxn>
                    <a:cxn ang="0">
                      <a:pos x="147" y="241"/>
                    </a:cxn>
                    <a:cxn ang="0">
                      <a:pos x="119" y="205"/>
                    </a:cxn>
                    <a:cxn ang="0">
                      <a:pos x="83" y="186"/>
                    </a:cxn>
                    <a:cxn ang="0">
                      <a:pos x="128" y="214"/>
                    </a:cxn>
                    <a:cxn ang="0">
                      <a:pos x="83" y="333"/>
                    </a:cxn>
                    <a:cxn ang="0">
                      <a:pos x="64" y="13"/>
                    </a:cxn>
                    <a:cxn ang="0">
                      <a:pos x="46" y="49"/>
                    </a:cxn>
                    <a:cxn ang="0">
                      <a:pos x="19" y="86"/>
                    </a:cxn>
                    <a:cxn ang="0">
                      <a:pos x="37" y="250"/>
                    </a:cxn>
                    <a:cxn ang="0">
                      <a:pos x="0" y="406"/>
                    </a:cxn>
                    <a:cxn ang="0">
                      <a:pos x="165" y="388"/>
                    </a:cxn>
                    <a:cxn ang="0">
                      <a:pos x="138" y="324"/>
                    </a:cxn>
                    <a:cxn ang="0">
                      <a:pos x="119" y="397"/>
                    </a:cxn>
                  </a:cxnLst>
                  <a:rect l="0" t="0" r="r" b="b"/>
                  <a:pathLst>
                    <a:path w="185" h="507">
                      <a:moveTo>
                        <a:pt x="119" y="397"/>
                      </a:moveTo>
                      <a:cubicBezTo>
                        <a:pt x="154" y="345"/>
                        <a:pt x="185" y="301"/>
                        <a:pt x="147" y="241"/>
                      </a:cubicBezTo>
                      <a:cubicBezTo>
                        <a:pt x="139" y="228"/>
                        <a:pt x="131" y="215"/>
                        <a:pt x="119" y="205"/>
                      </a:cubicBezTo>
                      <a:cubicBezTo>
                        <a:pt x="109" y="196"/>
                        <a:pt x="73" y="176"/>
                        <a:pt x="83" y="186"/>
                      </a:cubicBezTo>
                      <a:cubicBezTo>
                        <a:pt x="95" y="198"/>
                        <a:pt x="113" y="205"/>
                        <a:pt x="128" y="214"/>
                      </a:cubicBezTo>
                      <a:cubicBezTo>
                        <a:pt x="141" y="288"/>
                        <a:pt x="141" y="288"/>
                        <a:pt x="83" y="333"/>
                      </a:cubicBezTo>
                      <a:cubicBezTo>
                        <a:pt x="48" y="507"/>
                        <a:pt x="90" y="316"/>
                        <a:pt x="64" y="13"/>
                      </a:cubicBezTo>
                      <a:cubicBezTo>
                        <a:pt x="63" y="0"/>
                        <a:pt x="53" y="38"/>
                        <a:pt x="46" y="49"/>
                      </a:cubicBezTo>
                      <a:cubicBezTo>
                        <a:pt x="38" y="62"/>
                        <a:pt x="28" y="74"/>
                        <a:pt x="19" y="86"/>
                      </a:cubicBezTo>
                      <a:cubicBezTo>
                        <a:pt x="7" y="146"/>
                        <a:pt x="10" y="195"/>
                        <a:pt x="37" y="250"/>
                      </a:cubicBezTo>
                      <a:cubicBezTo>
                        <a:pt x="49" y="312"/>
                        <a:pt x="36" y="354"/>
                        <a:pt x="0" y="406"/>
                      </a:cubicBezTo>
                      <a:cubicBezTo>
                        <a:pt x="44" y="490"/>
                        <a:pt x="127" y="463"/>
                        <a:pt x="165" y="388"/>
                      </a:cubicBezTo>
                      <a:cubicBezTo>
                        <a:pt x="156" y="367"/>
                        <a:pt x="138" y="324"/>
                        <a:pt x="138" y="324"/>
                      </a:cubicBezTo>
                      <a:lnTo>
                        <a:pt x="119" y="3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088" name="AutoShape 16"/>
                <p:cNvSpPr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317"/>
                </a:xfrm>
                <a:prstGeom prst="irregularSeal1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08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31" y="2976"/>
                  <a:ext cx="45" cy="318"/>
                </a:xfrm>
                <a:prstGeom prst="line">
                  <a:avLst/>
                </a:pr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 flipH="1">
                <a:off x="431" y="3203"/>
                <a:ext cx="136" cy="266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55" y="137"/>
                  </a:cxn>
                  <a:cxn ang="0">
                    <a:pos x="128" y="0"/>
                  </a:cxn>
                  <a:cxn ang="0">
                    <a:pos x="147" y="19"/>
                  </a:cxn>
                  <a:cxn ang="0">
                    <a:pos x="110" y="46"/>
                  </a:cxn>
                  <a:cxn ang="0">
                    <a:pos x="37" y="165"/>
                  </a:cxn>
                  <a:cxn ang="0">
                    <a:pos x="9" y="192"/>
                  </a:cxn>
                  <a:cxn ang="0">
                    <a:pos x="0" y="220"/>
                  </a:cxn>
                </a:cxnLst>
                <a:rect l="0" t="0" r="r" b="b"/>
                <a:pathLst>
                  <a:path w="150" h="220">
                    <a:moveTo>
                      <a:pt x="0" y="220"/>
                    </a:moveTo>
                    <a:cubicBezTo>
                      <a:pt x="10" y="168"/>
                      <a:pt x="14" y="166"/>
                      <a:pt x="55" y="137"/>
                    </a:cubicBezTo>
                    <a:cubicBezTo>
                      <a:pt x="64" y="45"/>
                      <a:pt x="51" y="33"/>
                      <a:pt x="128" y="0"/>
                    </a:cubicBezTo>
                    <a:cubicBezTo>
                      <a:pt x="134" y="6"/>
                      <a:pt x="150" y="11"/>
                      <a:pt x="147" y="19"/>
                    </a:cubicBezTo>
                    <a:cubicBezTo>
                      <a:pt x="141" y="33"/>
                      <a:pt x="120" y="34"/>
                      <a:pt x="110" y="46"/>
                    </a:cubicBezTo>
                    <a:cubicBezTo>
                      <a:pt x="72" y="90"/>
                      <a:pt x="104" y="143"/>
                      <a:pt x="37" y="165"/>
                    </a:cubicBezTo>
                    <a:cubicBezTo>
                      <a:pt x="28" y="174"/>
                      <a:pt x="16" y="181"/>
                      <a:pt x="9" y="192"/>
                    </a:cubicBezTo>
                    <a:cubicBezTo>
                      <a:pt x="4" y="200"/>
                      <a:pt x="0" y="220"/>
                      <a:pt x="0" y="220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611188" y="4652963"/>
            <a:ext cx="503237" cy="920750"/>
            <a:chOff x="113" y="3385"/>
            <a:chExt cx="317" cy="580"/>
          </a:xfrm>
        </p:grpSpPr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58" y="3385"/>
              <a:ext cx="272" cy="580"/>
              <a:chOff x="347" y="2750"/>
              <a:chExt cx="310" cy="670"/>
            </a:xfrm>
          </p:grpSpPr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347" y="2913"/>
                <a:ext cx="185" cy="507"/>
              </a:xfrm>
              <a:custGeom>
                <a:avLst/>
                <a:gdLst/>
                <a:ahLst/>
                <a:cxnLst>
                  <a:cxn ang="0">
                    <a:pos x="119" y="397"/>
                  </a:cxn>
                  <a:cxn ang="0">
                    <a:pos x="147" y="241"/>
                  </a:cxn>
                  <a:cxn ang="0">
                    <a:pos x="119" y="205"/>
                  </a:cxn>
                  <a:cxn ang="0">
                    <a:pos x="83" y="186"/>
                  </a:cxn>
                  <a:cxn ang="0">
                    <a:pos x="128" y="214"/>
                  </a:cxn>
                  <a:cxn ang="0">
                    <a:pos x="83" y="333"/>
                  </a:cxn>
                  <a:cxn ang="0">
                    <a:pos x="64" y="13"/>
                  </a:cxn>
                  <a:cxn ang="0">
                    <a:pos x="46" y="49"/>
                  </a:cxn>
                  <a:cxn ang="0">
                    <a:pos x="19" y="86"/>
                  </a:cxn>
                  <a:cxn ang="0">
                    <a:pos x="37" y="250"/>
                  </a:cxn>
                  <a:cxn ang="0">
                    <a:pos x="0" y="406"/>
                  </a:cxn>
                  <a:cxn ang="0">
                    <a:pos x="165" y="388"/>
                  </a:cxn>
                  <a:cxn ang="0">
                    <a:pos x="138" y="324"/>
                  </a:cxn>
                  <a:cxn ang="0">
                    <a:pos x="119" y="397"/>
                  </a:cxn>
                </a:cxnLst>
                <a:rect l="0" t="0" r="r" b="b"/>
                <a:pathLst>
                  <a:path w="185" h="507">
                    <a:moveTo>
                      <a:pt x="119" y="397"/>
                    </a:moveTo>
                    <a:cubicBezTo>
                      <a:pt x="154" y="345"/>
                      <a:pt x="185" y="301"/>
                      <a:pt x="147" y="241"/>
                    </a:cubicBezTo>
                    <a:cubicBezTo>
                      <a:pt x="139" y="228"/>
                      <a:pt x="131" y="215"/>
                      <a:pt x="119" y="205"/>
                    </a:cubicBezTo>
                    <a:cubicBezTo>
                      <a:pt x="109" y="196"/>
                      <a:pt x="73" y="176"/>
                      <a:pt x="83" y="186"/>
                    </a:cubicBezTo>
                    <a:cubicBezTo>
                      <a:pt x="95" y="198"/>
                      <a:pt x="113" y="205"/>
                      <a:pt x="128" y="214"/>
                    </a:cubicBezTo>
                    <a:cubicBezTo>
                      <a:pt x="141" y="288"/>
                      <a:pt x="141" y="288"/>
                      <a:pt x="83" y="333"/>
                    </a:cubicBezTo>
                    <a:cubicBezTo>
                      <a:pt x="48" y="507"/>
                      <a:pt x="90" y="316"/>
                      <a:pt x="64" y="13"/>
                    </a:cubicBezTo>
                    <a:cubicBezTo>
                      <a:pt x="63" y="0"/>
                      <a:pt x="53" y="38"/>
                      <a:pt x="46" y="49"/>
                    </a:cubicBezTo>
                    <a:cubicBezTo>
                      <a:pt x="38" y="62"/>
                      <a:pt x="28" y="74"/>
                      <a:pt x="19" y="86"/>
                    </a:cubicBezTo>
                    <a:cubicBezTo>
                      <a:pt x="7" y="146"/>
                      <a:pt x="10" y="195"/>
                      <a:pt x="37" y="250"/>
                    </a:cubicBezTo>
                    <a:cubicBezTo>
                      <a:pt x="49" y="312"/>
                      <a:pt x="36" y="354"/>
                      <a:pt x="0" y="406"/>
                    </a:cubicBezTo>
                    <a:cubicBezTo>
                      <a:pt x="44" y="490"/>
                      <a:pt x="127" y="463"/>
                      <a:pt x="165" y="388"/>
                    </a:cubicBezTo>
                    <a:cubicBezTo>
                      <a:pt x="156" y="367"/>
                      <a:pt x="138" y="324"/>
                      <a:pt x="138" y="324"/>
                    </a:cubicBezTo>
                    <a:lnTo>
                      <a:pt x="119" y="3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4" name="AutoShape 22"/>
              <p:cNvSpPr>
                <a:spLocks noChangeArrowheads="1"/>
              </p:cNvSpPr>
              <p:nvPr/>
            </p:nvSpPr>
            <p:spPr bwMode="auto">
              <a:xfrm>
                <a:off x="385" y="2750"/>
                <a:ext cx="272" cy="317"/>
              </a:xfrm>
              <a:prstGeom prst="irregularSeal1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 flipH="1">
                <a:off x="431" y="2976"/>
                <a:ext cx="45" cy="318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204" y="3702"/>
              <a:ext cx="150" cy="220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55" y="137"/>
                </a:cxn>
                <a:cxn ang="0">
                  <a:pos x="128" y="0"/>
                </a:cxn>
                <a:cxn ang="0">
                  <a:pos x="147" y="19"/>
                </a:cxn>
                <a:cxn ang="0">
                  <a:pos x="110" y="46"/>
                </a:cxn>
                <a:cxn ang="0">
                  <a:pos x="37" y="165"/>
                </a:cxn>
                <a:cxn ang="0">
                  <a:pos x="9" y="192"/>
                </a:cxn>
                <a:cxn ang="0">
                  <a:pos x="0" y="220"/>
                </a:cxn>
              </a:cxnLst>
              <a:rect l="0" t="0" r="r" b="b"/>
              <a:pathLst>
                <a:path w="150" h="220">
                  <a:moveTo>
                    <a:pt x="0" y="220"/>
                  </a:moveTo>
                  <a:cubicBezTo>
                    <a:pt x="10" y="168"/>
                    <a:pt x="14" y="166"/>
                    <a:pt x="55" y="137"/>
                  </a:cubicBezTo>
                  <a:cubicBezTo>
                    <a:pt x="64" y="45"/>
                    <a:pt x="51" y="33"/>
                    <a:pt x="128" y="0"/>
                  </a:cubicBezTo>
                  <a:cubicBezTo>
                    <a:pt x="134" y="6"/>
                    <a:pt x="150" y="11"/>
                    <a:pt x="147" y="19"/>
                  </a:cubicBezTo>
                  <a:cubicBezTo>
                    <a:pt x="141" y="33"/>
                    <a:pt x="120" y="34"/>
                    <a:pt x="110" y="46"/>
                  </a:cubicBezTo>
                  <a:cubicBezTo>
                    <a:pt x="72" y="90"/>
                    <a:pt x="104" y="143"/>
                    <a:pt x="37" y="165"/>
                  </a:cubicBezTo>
                  <a:cubicBezTo>
                    <a:pt x="28" y="174"/>
                    <a:pt x="16" y="181"/>
                    <a:pt x="9" y="192"/>
                  </a:cubicBezTo>
                  <a:cubicBezTo>
                    <a:pt x="4" y="200"/>
                    <a:pt x="0" y="220"/>
                    <a:pt x="0" y="22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 rot="-4033777">
              <a:off x="45" y="3634"/>
              <a:ext cx="276" cy="13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55" y="137"/>
                </a:cxn>
                <a:cxn ang="0">
                  <a:pos x="128" y="0"/>
                </a:cxn>
                <a:cxn ang="0">
                  <a:pos x="147" y="19"/>
                </a:cxn>
                <a:cxn ang="0">
                  <a:pos x="110" y="46"/>
                </a:cxn>
                <a:cxn ang="0">
                  <a:pos x="37" y="165"/>
                </a:cxn>
                <a:cxn ang="0">
                  <a:pos x="9" y="192"/>
                </a:cxn>
                <a:cxn ang="0">
                  <a:pos x="0" y="220"/>
                </a:cxn>
              </a:cxnLst>
              <a:rect l="0" t="0" r="r" b="b"/>
              <a:pathLst>
                <a:path w="150" h="220">
                  <a:moveTo>
                    <a:pt x="0" y="220"/>
                  </a:moveTo>
                  <a:cubicBezTo>
                    <a:pt x="10" y="168"/>
                    <a:pt x="14" y="166"/>
                    <a:pt x="55" y="137"/>
                  </a:cubicBezTo>
                  <a:cubicBezTo>
                    <a:pt x="64" y="45"/>
                    <a:pt x="51" y="33"/>
                    <a:pt x="128" y="0"/>
                  </a:cubicBezTo>
                  <a:cubicBezTo>
                    <a:pt x="134" y="6"/>
                    <a:pt x="150" y="11"/>
                    <a:pt x="147" y="19"/>
                  </a:cubicBezTo>
                  <a:cubicBezTo>
                    <a:pt x="141" y="33"/>
                    <a:pt x="120" y="34"/>
                    <a:pt x="110" y="46"/>
                  </a:cubicBezTo>
                  <a:cubicBezTo>
                    <a:pt x="72" y="90"/>
                    <a:pt x="104" y="143"/>
                    <a:pt x="37" y="165"/>
                  </a:cubicBezTo>
                  <a:cubicBezTo>
                    <a:pt x="28" y="174"/>
                    <a:pt x="16" y="181"/>
                    <a:pt x="9" y="192"/>
                  </a:cubicBezTo>
                  <a:cubicBezTo>
                    <a:pt x="4" y="200"/>
                    <a:pt x="0" y="220"/>
                    <a:pt x="0" y="22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8172450" y="4868863"/>
            <a:ext cx="503238" cy="920750"/>
            <a:chOff x="5148" y="3067"/>
            <a:chExt cx="317" cy="580"/>
          </a:xfrm>
        </p:grpSpPr>
        <p:grpSp>
          <p:nvGrpSpPr>
            <p:cNvPr id="3099" name="Group 27"/>
            <p:cNvGrpSpPr>
              <a:grpSpLocks/>
            </p:cNvGrpSpPr>
            <p:nvPr/>
          </p:nvGrpSpPr>
          <p:grpSpPr bwMode="auto">
            <a:xfrm>
              <a:off x="5193" y="3067"/>
              <a:ext cx="272" cy="580"/>
              <a:chOff x="347" y="2750"/>
              <a:chExt cx="310" cy="670"/>
            </a:xfrm>
          </p:grpSpPr>
          <p:sp>
            <p:nvSpPr>
              <p:cNvPr id="3100" name="Freeform 28"/>
              <p:cNvSpPr>
                <a:spLocks/>
              </p:cNvSpPr>
              <p:nvPr/>
            </p:nvSpPr>
            <p:spPr bwMode="auto">
              <a:xfrm>
                <a:off x="347" y="2913"/>
                <a:ext cx="185" cy="507"/>
              </a:xfrm>
              <a:custGeom>
                <a:avLst/>
                <a:gdLst/>
                <a:ahLst/>
                <a:cxnLst>
                  <a:cxn ang="0">
                    <a:pos x="119" y="397"/>
                  </a:cxn>
                  <a:cxn ang="0">
                    <a:pos x="147" y="241"/>
                  </a:cxn>
                  <a:cxn ang="0">
                    <a:pos x="119" y="205"/>
                  </a:cxn>
                  <a:cxn ang="0">
                    <a:pos x="83" y="186"/>
                  </a:cxn>
                  <a:cxn ang="0">
                    <a:pos x="128" y="214"/>
                  </a:cxn>
                  <a:cxn ang="0">
                    <a:pos x="83" y="333"/>
                  </a:cxn>
                  <a:cxn ang="0">
                    <a:pos x="64" y="13"/>
                  </a:cxn>
                  <a:cxn ang="0">
                    <a:pos x="46" y="49"/>
                  </a:cxn>
                  <a:cxn ang="0">
                    <a:pos x="19" y="86"/>
                  </a:cxn>
                  <a:cxn ang="0">
                    <a:pos x="37" y="250"/>
                  </a:cxn>
                  <a:cxn ang="0">
                    <a:pos x="0" y="406"/>
                  </a:cxn>
                  <a:cxn ang="0">
                    <a:pos x="165" y="388"/>
                  </a:cxn>
                  <a:cxn ang="0">
                    <a:pos x="138" y="324"/>
                  </a:cxn>
                  <a:cxn ang="0">
                    <a:pos x="119" y="397"/>
                  </a:cxn>
                </a:cxnLst>
                <a:rect l="0" t="0" r="r" b="b"/>
                <a:pathLst>
                  <a:path w="185" h="507">
                    <a:moveTo>
                      <a:pt x="119" y="397"/>
                    </a:moveTo>
                    <a:cubicBezTo>
                      <a:pt x="154" y="345"/>
                      <a:pt x="185" y="301"/>
                      <a:pt x="147" y="241"/>
                    </a:cubicBezTo>
                    <a:cubicBezTo>
                      <a:pt x="139" y="228"/>
                      <a:pt x="131" y="215"/>
                      <a:pt x="119" y="205"/>
                    </a:cubicBezTo>
                    <a:cubicBezTo>
                      <a:pt x="109" y="196"/>
                      <a:pt x="73" y="176"/>
                      <a:pt x="83" y="186"/>
                    </a:cubicBezTo>
                    <a:cubicBezTo>
                      <a:pt x="95" y="198"/>
                      <a:pt x="113" y="205"/>
                      <a:pt x="128" y="214"/>
                    </a:cubicBezTo>
                    <a:cubicBezTo>
                      <a:pt x="141" y="288"/>
                      <a:pt x="141" y="288"/>
                      <a:pt x="83" y="333"/>
                    </a:cubicBezTo>
                    <a:cubicBezTo>
                      <a:pt x="48" y="507"/>
                      <a:pt x="90" y="316"/>
                      <a:pt x="64" y="13"/>
                    </a:cubicBezTo>
                    <a:cubicBezTo>
                      <a:pt x="63" y="0"/>
                      <a:pt x="53" y="38"/>
                      <a:pt x="46" y="49"/>
                    </a:cubicBezTo>
                    <a:cubicBezTo>
                      <a:pt x="38" y="62"/>
                      <a:pt x="28" y="74"/>
                      <a:pt x="19" y="86"/>
                    </a:cubicBezTo>
                    <a:cubicBezTo>
                      <a:pt x="7" y="146"/>
                      <a:pt x="10" y="195"/>
                      <a:pt x="37" y="250"/>
                    </a:cubicBezTo>
                    <a:cubicBezTo>
                      <a:pt x="49" y="312"/>
                      <a:pt x="36" y="354"/>
                      <a:pt x="0" y="406"/>
                    </a:cubicBezTo>
                    <a:cubicBezTo>
                      <a:pt x="44" y="490"/>
                      <a:pt x="127" y="463"/>
                      <a:pt x="165" y="388"/>
                    </a:cubicBezTo>
                    <a:cubicBezTo>
                      <a:pt x="156" y="367"/>
                      <a:pt x="138" y="324"/>
                      <a:pt x="138" y="324"/>
                    </a:cubicBezTo>
                    <a:lnTo>
                      <a:pt x="119" y="3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1" name="AutoShape 29"/>
              <p:cNvSpPr>
                <a:spLocks noChangeArrowheads="1"/>
              </p:cNvSpPr>
              <p:nvPr/>
            </p:nvSpPr>
            <p:spPr bwMode="auto">
              <a:xfrm>
                <a:off x="385" y="2750"/>
                <a:ext cx="272" cy="317"/>
              </a:xfrm>
              <a:prstGeom prst="irregularSeal1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 flipH="1">
                <a:off x="431" y="2976"/>
                <a:ext cx="45" cy="318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3103" name="Freeform 31"/>
            <p:cNvSpPr>
              <a:spLocks/>
            </p:cNvSpPr>
            <p:nvPr/>
          </p:nvSpPr>
          <p:spPr bwMode="auto">
            <a:xfrm rot="-4033777">
              <a:off x="5080" y="3362"/>
              <a:ext cx="276" cy="13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55" y="137"/>
                </a:cxn>
                <a:cxn ang="0">
                  <a:pos x="128" y="0"/>
                </a:cxn>
                <a:cxn ang="0">
                  <a:pos x="147" y="19"/>
                </a:cxn>
                <a:cxn ang="0">
                  <a:pos x="110" y="46"/>
                </a:cxn>
                <a:cxn ang="0">
                  <a:pos x="37" y="165"/>
                </a:cxn>
                <a:cxn ang="0">
                  <a:pos x="9" y="192"/>
                </a:cxn>
                <a:cxn ang="0">
                  <a:pos x="0" y="220"/>
                </a:cxn>
              </a:cxnLst>
              <a:rect l="0" t="0" r="r" b="b"/>
              <a:pathLst>
                <a:path w="150" h="220">
                  <a:moveTo>
                    <a:pt x="0" y="220"/>
                  </a:moveTo>
                  <a:cubicBezTo>
                    <a:pt x="10" y="168"/>
                    <a:pt x="14" y="166"/>
                    <a:pt x="55" y="137"/>
                  </a:cubicBezTo>
                  <a:cubicBezTo>
                    <a:pt x="64" y="45"/>
                    <a:pt x="51" y="33"/>
                    <a:pt x="128" y="0"/>
                  </a:cubicBezTo>
                  <a:cubicBezTo>
                    <a:pt x="134" y="6"/>
                    <a:pt x="150" y="11"/>
                    <a:pt x="147" y="19"/>
                  </a:cubicBezTo>
                  <a:cubicBezTo>
                    <a:pt x="141" y="33"/>
                    <a:pt x="120" y="34"/>
                    <a:pt x="110" y="46"/>
                  </a:cubicBezTo>
                  <a:cubicBezTo>
                    <a:pt x="72" y="90"/>
                    <a:pt x="104" y="143"/>
                    <a:pt x="37" y="165"/>
                  </a:cubicBezTo>
                  <a:cubicBezTo>
                    <a:pt x="28" y="174"/>
                    <a:pt x="16" y="181"/>
                    <a:pt x="9" y="192"/>
                  </a:cubicBezTo>
                  <a:cubicBezTo>
                    <a:pt x="4" y="200"/>
                    <a:pt x="0" y="220"/>
                    <a:pt x="0" y="22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104" name="Group 32"/>
          <p:cNvGrpSpPr>
            <a:grpSpLocks/>
          </p:cNvGrpSpPr>
          <p:nvPr/>
        </p:nvGrpSpPr>
        <p:grpSpPr bwMode="auto">
          <a:xfrm>
            <a:off x="8604250" y="5013325"/>
            <a:ext cx="503238" cy="920750"/>
            <a:chOff x="5148" y="3067"/>
            <a:chExt cx="317" cy="580"/>
          </a:xfrm>
        </p:grpSpPr>
        <p:grpSp>
          <p:nvGrpSpPr>
            <p:cNvPr id="3105" name="Group 33"/>
            <p:cNvGrpSpPr>
              <a:grpSpLocks/>
            </p:cNvGrpSpPr>
            <p:nvPr/>
          </p:nvGrpSpPr>
          <p:grpSpPr bwMode="auto">
            <a:xfrm>
              <a:off x="5193" y="3067"/>
              <a:ext cx="272" cy="580"/>
              <a:chOff x="347" y="2750"/>
              <a:chExt cx="310" cy="670"/>
            </a:xfrm>
          </p:grpSpPr>
          <p:sp>
            <p:nvSpPr>
              <p:cNvPr id="3106" name="Freeform 34"/>
              <p:cNvSpPr>
                <a:spLocks/>
              </p:cNvSpPr>
              <p:nvPr/>
            </p:nvSpPr>
            <p:spPr bwMode="auto">
              <a:xfrm>
                <a:off x="347" y="2913"/>
                <a:ext cx="185" cy="507"/>
              </a:xfrm>
              <a:custGeom>
                <a:avLst/>
                <a:gdLst/>
                <a:ahLst/>
                <a:cxnLst>
                  <a:cxn ang="0">
                    <a:pos x="119" y="397"/>
                  </a:cxn>
                  <a:cxn ang="0">
                    <a:pos x="147" y="241"/>
                  </a:cxn>
                  <a:cxn ang="0">
                    <a:pos x="119" y="205"/>
                  </a:cxn>
                  <a:cxn ang="0">
                    <a:pos x="83" y="186"/>
                  </a:cxn>
                  <a:cxn ang="0">
                    <a:pos x="128" y="214"/>
                  </a:cxn>
                  <a:cxn ang="0">
                    <a:pos x="83" y="333"/>
                  </a:cxn>
                  <a:cxn ang="0">
                    <a:pos x="64" y="13"/>
                  </a:cxn>
                  <a:cxn ang="0">
                    <a:pos x="46" y="49"/>
                  </a:cxn>
                  <a:cxn ang="0">
                    <a:pos x="19" y="86"/>
                  </a:cxn>
                  <a:cxn ang="0">
                    <a:pos x="37" y="250"/>
                  </a:cxn>
                  <a:cxn ang="0">
                    <a:pos x="0" y="406"/>
                  </a:cxn>
                  <a:cxn ang="0">
                    <a:pos x="165" y="388"/>
                  </a:cxn>
                  <a:cxn ang="0">
                    <a:pos x="138" y="324"/>
                  </a:cxn>
                  <a:cxn ang="0">
                    <a:pos x="119" y="397"/>
                  </a:cxn>
                </a:cxnLst>
                <a:rect l="0" t="0" r="r" b="b"/>
                <a:pathLst>
                  <a:path w="185" h="507">
                    <a:moveTo>
                      <a:pt x="119" y="397"/>
                    </a:moveTo>
                    <a:cubicBezTo>
                      <a:pt x="154" y="345"/>
                      <a:pt x="185" y="301"/>
                      <a:pt x="147" y="241"/>
                    </a:cubicBezTo>
                    <a:cubicBezTo>
                      <a:pt x="139" y="228"/>
                      <a:pt x="131" y="215"/>
                      <a:pt x="119" y="205"/>
                    </a:cubicBezTo>
                    <a:cubicBezTo>
                      <a:pt x="109" y="196"/>
                      <a:pt x="73" y="176"/>
                      <a:pt x="83" y="186"/>
                    </a:cubicBezTo>
                    <a:cubicBezTo>
                      <a:pt x="95" y="198"/>
                      <a:pt x="113" y="205"/>
                      <a:pt x="128" y="214"/>
                    </a:cubicBezTo>
                    <a:cubicBezTo>
                      <a:pt x="141" y="288"/>
                      <a:pt x="141" y="288"/>
                      <a:pt x="83" y="333"/>
                    </a:cubicBezTo>
                    <a:cubicBezTo>
                      <a:pt x="48" y="507"/>
                      <a:pt x="90" y="316"/>
                      <a:pt x="64" y="13"/>
                    </a:cubicBezTo>
                    <a:cubicBezTo>
                      <a:pt x="63" y="0"/>
                      <a:pt x="53" y="38"/>
                      <a:pt x="46" y="49"/>
                    </a:cubicBezTo>
                    <a:cubicBezTo>
                      <a:pt x="38" y="62"/>
                      <a:pt x="28" y="74"/>
                      <a:pt x="19" y="86"/>
                    </a:cubicBezTo>
                    <a:cubicBezTo>
                      <a:pt x="7" y="146"/>
                      <a:pt x="10" y="195"/>
                      <a:pt x="37" y="250"/>
                    </a:cubicBezTo>
                    <a:cubicBezTo>
                      <a:pt x="49" y="312"/>
                      <a:pt x="36" y="354"/>
                      <a:pt x="0" y="406"/>
                    </a:cubicBezTo>
                    <a:cubicBezTo>
                      <a:pt x="44" y="490"/>
                      <a:pt x="127" y="463"/>
                      <a:pt x="165" y="388"/>
                    </a:cubicBezTo>
                    <a:cubicBezTo>
                      <a:pt x="156" y="367"/>
                      <a:pt x="138" y="324"/>
                      <a:pt x="138" y="324"/>
                    </a:cubicBezTo>
                    <a:lnTo>
                      <a:pt x="119" y="3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7" name="AutoShape 35"/>
              <p:cNvSpPr>
                <a:spLocks noChangeArrowheads="1"/>
              </p:cNvSpPr>
              <p:nvPr/>
            </p:nvSpPr>
            <p:spPr bwMode="auto">
              <a:xfrm>
                <a:off x="385" y="2750"/>
                <a:ext cx="272" cy="317"/>
              </a:xfrm>
              <a:prstGeom prst="irregularSeal1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 flipH="1">
                <a:off x="431" y="2976"/>
                <a:ext cx="45" cy="318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3109" name="Freeform 37"/>
            <p:cNvSpPr>
              <a:spLocks/>
            </p:cNvSpPr>
            <p:nvPr/>
          </p:nvSpPr>
          <p:spPr bwMode="auto">
            <a:xfrm rot="-4033777">
              <a:off x="5080" y="3362"/>
              <a:ext cx="276" cy="13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55" y="137"/>
                </a:cxn>
                <a:cxn ang="0">
                  <a:pos x="128" y="0"/>
                </a:cxn>
                <a:cxn ang="0">
                  <a:pos x="147" y="19"/>
                </a:cxn>
                <a:cxn ang="0">
                  <a:pos x="110" y="46"/>
                </a:cxn>
                <a:cxn ang="0">
                  <a:pos x="37" y="165"/>
                </a:cxn>
                <a:cxn ang="0">
                  <a:pos x="9" y="192"/>
                </a:cxn>
                <a:cxn ang="0">
                  <a:pos x="0" y="220"/>
                </a:cxn>
              </a:cxnLst>
              <a:rect l="0" t="0" r="r" b="b"/>
              <a:pathLst>
                <a:path w="150" h="220">
                  <a:moveTo>
                    <a:pt x="0" y="220"/>
                  </a:moveTo>
                  <a:cubicBezTo>
                    <a:pt x="10" y="168"/>
                    <a:pt x="14" y="166"/>
                    <a:pt x="55" y="137"/>
                  </a:cubicBezTo>
                  <a:cubicBezTo>
                    <a:pt x="64" y="45"/>
                    <a:pt x="51" y="33"/>
                    <a:pt x="128" y="0"/>
                  </a:cubicBezTo>
                  <a:cubicBezTo>
                    <a:pt x="134" y="6"/>
                    <a:pt x="150" y="11"/>
                    <a:pt x="147" y="19"/>
                  </a:cubicBezTo>
                  <a:cubicBezTo>
                    <a:pt x="141" y="33"/>
                    <a:pt x="120" y="34"/>
                    <a:pt x="110" y="46"/>
                  </a:cubicBezTo>
                  <a:cubicBezTo>
                    <a:pt x="72" y="90"/>
                    <a:pt x="104" y="143"/>
                    <a:pt x="37" y="165"/>
                  </a:cubicBezTo>
                  <a:cubicBezTo>
                    <a:pt x="28" y="174"/>
                    <a:pt x="16" y="181"/>
                    <a:pt x="9" y="192"/>
                  </a:cubicBezTo>
                  <a:cubicBezTo>
                    <a:pt x="4" y="200"/>
                    <a:pt x="0" y="220"/>
                    <a:pt x="0" y="22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0" y="3357563"/>
            <a:ext cx="91074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1331913" y="4005263"/>
            <a:ext cx="311150" cy="360362"/>
            <a:chOff x="839" y="2432"/>
            <a:chExt cx="196" cy="353"/>
          </a:xfrm>
        </p:grpSpPr>
        <p:grpSp>
          <p:nvGrpSpPr>
            <p:cNvPr id="3112" name="Group 40"/>
            <p:cNvGrpSpPr>
              <a:grpSpLocks/>
            </p:cNvGrpSpPr>
            <p:nvPr/>
          </p:nvGrpSpPr>
          <p:grpSpPr bwMode="auto">
            <a:xfrm>
              <a:off x="839" y="2432"/>
              <a:ext cx="181" cy="353"/>
              <a:chOff x="347" y="2750"/>
              <a:chExt cx="310" cy="670"/>
            </a:xfrm>
          </p:grpSpPr>
          <p:sp>
            <p:nvSpPr>
              <p:cNvPr id="3113" name="Freeform 41"/>
              <p:cNvSpPr>
                <a:spLocks/>
              </p:cNvSpPr>
              <p:nvPr/>
            </p:nvSpPr>
            <p:spPr bwMode="auto">
              <a:xfrm>
                <a:off x="347" y="2913"/>
                <a:ext cx="185" cy="507"/>
              </a:xfrm>
              <a:custGeom>
                <a:avLst/>
                <a:gdLst/>
                <a:ahLst/>
                <a:cxnLst>
                  <a:cxn ang="0">
                    <a:pos x="119" y="397"/>
                  </a:cxn>
                  <a:cxn ang="0">
                    <a:pos x="147" y="241"/>
                  </a:cxn>
                  <a:cxn ang="0">
                    <a:pos x="119" y="205"/>
                  </a:cxn>
                  <a:cxn ang="0">
                    <a:pos x="83" y="186"/>
                  </a:cxn>
                  <a:cxn ang="0">
                    <a:pos x="128" y="214"/>
                  </a:cxn>
                  <a:cxn ang="0">
                    <a:pos x="83" y="333"/>
                  </a:cxn>
                  <a:cxn ang="0">
                    <a:pos x="64" y="13"/>
                  </a:cxn>
                  <a:cxn ang="0">
                    <a:pos x="46" y="49"/>
                  </a:cxn>
                  <a:cxn ang="0">
                    <a:pos x="19" y="86"/>
                  </a:cxn>
                  <a:cxn ang="0">
                    <a:pos x="37" y="250"/>
                  </a:cxn>
                  <a:cxn ang="0">
                    <a:pos x="0" y="406"/>
                  </a:cxn>
                  <a:cxn ang="0">
                    <a:pos x="165" y="388"/>
                  </a:cxn>
                  <a:cxn ang="0">
                    <a:pos x="138" y="324"/>
                  </a:cxn>
                  <a:cxn ang="0">
                    <a:pos x="119" y="397"/>
                  </a:cxn>
                </a:cxnLst>
                <a:rect l="0" t="0" r="r" b="b"/>
                <a:pathLst>
                  <a:path w="185" h="507">
                    <a:moveTo>
                      <a:pt x="119" y="397"/>
                    </a:moveTo>
                    <a:cubicBezTo>
                      <a:pt x="154" y="345"/>
                      <a:pt x="185" y="301"/>
                      <a:pt x="147" y="241"/>
                    </a:cubicBezTo>
                    <a:cubicBezTo>
                      <a:pt x="139" y="228"/>
                      <a:pt x="131" y="215"/>
                      <a:pt x="119" y="205"/>
                    </a:cubicBezTo>
                    <a:cubicBezTo>
                      <a:pt x="109" y="196"/>
                      <a:pt x="73" y="176"/>
                      <a:pt x="83" y="186"/>
                    </a:cubicBezTo>
                    <a:cubicBezTo>
                      <a:pt x="95" y="198"/>
                      <a:pt x="113" y="205"/>
                      <a:pt x="128" y="214"/>
                    </a:cubicBezTo>
                    <a:cubicBezTo>
                      <a:pt x="141" y="288"/>
                      <a:pt x="141" y="288"/>
                      <a:pt x="83" y="333"/>
                    </a:cubicBezTo>
                    <a:cubicBezTo>
                      <a:pt x="48" y="507"/>
                      <a:pt x="90" y="316"/>
                      <a:pt x="64" y="13"/>
                    </a:cubicBezTo>
                    <a:cubicBezTo>
                      <a:pt x="63" y="0"/>
                      <a:pt x="53" y="38"/>
                      <a:pt x="46" y="49"/>
                    </a:cubicBezTo>
                    <a:cubicBezTo>
                      <a:pt x="38" y="62"/>
                      <a:pt x="28" y="74"/>
                      <a:pt x="19" y="86"/>
                    </a:cubicBezTo>
                    <a:cubicBezTo>
                      <a:pt x="7" y="146"/>
                      <a:pt x="10" y="195"/>
                      <a:pt x="37" y="250"/>
                    </a:cubicBezTo>
                    <a:cubicBezTo>
                      <a:pt x="49" y="312"/>
                      <a:pt x="36" y="354"/>
                      <a:pt x="0" y="406"/>
                    </a:cubicBezTo>
                    <a:cubicBezTo>
                      <a:pt x="44" y="490"/>
                      <a:pt x="127" y="463"/>
                      <a:pt x="165" y="388"/>
                    </a:cubicBezTo>
                    <a:cubicBezTo>
                      <a:pt x="156" y="367"/>
                      <a:pt x="138" y="324"/>
                      <a:pt x="138" y="324"/>
                    </a:cubicBezTo>
                    <a:lnTo>
                      <a:pt x="119" y="3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4" name="AutoShape 42"/>
              <p:cNvSpPr>
                <a:spLocks noChangeArrowheads="1"/>
              </p:cNvSpPr>
              <p:nvPr/>
            </p:nvSpPr>
            <p:spPr bwMode="auto">
              <a:xfrm>
                <a:off x="385" y="2750"/>
                <a:ext cx="272" cy="317"/>
              </a:xfrm>
              <a:prstGeom prst="irregularSeal1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 flipH="1">
                <a:off x="431" y="2976"/>
                <a:ext cx="45" cy="318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885" y="2584"/>
              <a:ext cx="150" cy="15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55" y="137"/>
                </a:cxn>
                <a:cxn ang="0">
                  <a:pos x="128" y="0"/>
                </a:cxn>
                <a:cxn ang="0">
                  <a:pos x="147" y="19"/>
                </a:cxn>
                <a:cxn ang="0">
                  <a:pos x="110" y="46"/>
                </a:cxn>
                <a:cxn ang="0">
                  <a:pos x="37" y="165"/>
                </a:cxn>
                <a:cxn ang="0">
                  <a:pos x="9" y="192"/>
                </a:cxn>
                <a:cxn ang="0">
                  <a:pos x="0" y="220"/>
                </a:cxn>
              </a:cxnLst>
              <a:rect l="0" t="0" r="r" b="b"/>
              <a:pathLst>
                <a:path w="150" h="220">
                  <a:moveTo>
                    <a:pt x="0" y="220"/>
                  </a:moveTo>
                  <a:cubicBezTo>
                    <a:pt x="10" y="168"/>
                    <a:pt x="14" y="166"/>
                    <a:pt x="55" y="137"/>
                  </a:cubicBezTo>
                  <a:cubicBezTo>
                    <a:pt x="64" y="45"/>
                    <a:pt x="51" y="33"/>
                    <a:pt x="128" y="0"/>
                  </a:cubicBezTo>
                  <a:cubicBezTo>
                    <a:pt x="134" y="6"/>
                    <a:pt x="150" y="11"/>
                    <a:pt x="147" y="19"/>
                  </a:cubicBezTo>
                  <a:cubicBezTo>
                    <a:pt x="141" y="33"/>
                    <a:pt x="120" y="34"/>
                    <a:pt x="110" y="46"/>
                  </a:cubicBezTo>
                  <a:cubicBezTo>
                    <a:pt x="72" y="90"/>
                    <a:pt x="104" y="143"/>
                    <a:pt x="37" y="165"/>
                  </a:cubicBezTo>
                  <a:cubicBezTo>
                    <a:pt x="28" y="174"/>
                    <a:pt x="16" y="181"/>
                    <a:pt x="9" y="192"/>
                  </a:cubicBezTo>
                  <a:cubicBezTo>
                    <a:pt x="4" y="200"/>
                    <a:pt x="0" y="220"/>
                    <a:pt x="0" y="22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117" name="Group 45"/>
          <p:cNvGrpSpPr>
            <a:grpSpLocks/>
          </p:cNvGrpSpPr>
          <p:nvPr/>
        </p:nvGrpSpPr>
        <p:grpSpPr bwMode="auto">
          <a:xfrm>
            <a:off x="8604250" y="4292600"/>
            <a:ext cx="311150" cy="560388"/>
            <a:chOff x="839" y="2432"/>
            <a:chExt cx="196" cy="353"/>
          </a:xfrm>
        </p:grpSpPr>
        <p:grpSp>
          <p:nvGrpSpPr>
            <p:cNvPr id="3118" name="Group 46"/>
            <p:cNvGrpSpPr>
              <a:grpSpLocks/>
            </p:cNvGrpSpPr>
            <p:nvPr/>
          </p:nvGrpSpPr>
          <p:grpSpPr bwMode="auto">
            <a:xfrm>
              <a:off x="839" y="2432"/>
              <a:ext cx="181" cy="353"/>
              <a:chOff x="347" y="2750"/>
              <a:chExt cx="310" cy="670"/>
            </a:xfrm>
          </p:grpSpPr>
          <p:sp>
            <p:nvSpPr>
              <p:cNvPr id="3119" name="Freeform 47"/>
              <p:cNvSpPr>
                <a:spLocks/>
              </p:cNvSpPr>
              <p:nvPr/>
            </p:nvSpPr>
            <p:spPr bwMode="auto">
              <a:xfrm>
                <a:off x="347" y="2913"/>
                <a:ext cx="185" cy="507"/>
              </a:xfrm>
              <a:custGeom>
                <a:avLst/>
                <a:gdLst/>
                <a:ahLst/>
                <a:cxnLst>
                  <a:cxn ang="0">
                    <a:pos x="119" y="397"/>
                  </a:cxn>
                  <a:cxn ang="0">
                    <a:pos x="147" y="241"/>
                  </a:cxn>
                  <a:cxn ang="0">
                    <a:pos x="119" y="205"/>
                  </a:cxn>
                  <a:cxn ang="0">
                    <a:pos x="83" y="186"/>
                  </a:cxn>
                  <a:cxn ang="0">
                    <a:pos x="128" y="214"/>
                  </a:cxn>
                  <a:cxn ang="0">
                    <a:pos x="83" y="333"/>
                  </a:cxn>
                  <a:cxn ang="0">
                    <a:pos x="64" y="13"/>
                  </a:cxn>
                  <a:cxn ang="0">
                    <a:pos x="46" y="49"/>
                  </a:cxn>
                  <a:cxn ang="0">
                    <a:pos x="19" y="86"/>
                  </a:cxn>
                  <a:cxn ang="0">
                    <a:pos x="37" y="250"/>
                  </a:cxn>
                  <a:cxn ang="0">
                    <a:pos x="0" y="406"/>
                  </a:cxn>
                  <a:cxn ang="0">
                    <a:pos x="165" y="388"/>
                  </a:cxn>
                  <a:cxn ang="0">
                    <a:pos x="138" y="324"/>
                  </a:cxn>
                  <a:cxn ang="0">
                    <a:pos x="119" y="397"/>
                  </a:cxn>
                </a:cxnLst>
                <a:rect l="0" t="0" r="r" b="b"/>
                <a:pathLst>
                  <a:path w="185" h="507">
                    <a:moveTo>
                      <a:pt x="119" y="397"/>
                    </a:moveTo>
                    <a:cubicBezTo>
                      <a:pt x="154" y="345"/>
                      <a:pt x="185" y="301"/>
                      <a:pt x="147" y="241"/>
                    </a:cubicBezTo>
                    <a:cubicBezTo>
                      <a:pt x="139" y="228"/>
                      <a:pt x="131" y="215"/>
                      <a:pt x="119" y="205"/>
                    </a:cubicBezTo>
                    <a:cubicBezTo>
                      <a:pt x="109" y="196"/>
                      <a:pt x="73" y="176"/>
                      <a:pt x="83" y="186"/>
                    </a:cubicBezTo>
                    <a:cubicBezTo>
                      <a:pt x="95" y="198"/>
                      <a:pt x="113" y="205"/>
                      <a:pt x="128" y="214"/>
                    </a:cubicBezTo>
                    <a:cubicBezTo>
                      <a:pt x="141" y="288"/>
                      <a:pt x="141" y="288"/>
                      <a:pt x="83" y="333"/>
                    </a:cubicBezTo>
                    <a:cubicBezTo>
                      <a:pt x="48" y="507"/>
                      <a:pt x="90" y="316"/>
                      <a:pt x="64" y="13"/>
                    </a:cubicBezTo>
                    <a:cubicBezTo>
                      <a:pt x="63" y="0"/>
                      <a:pt x="53" y="38"/>
                      <a:pt x="46" y="49"/>
                    </a:cubicBezTo>
                    <a:cubicBezTo>
                      <a:pt x="38" y="62"/>
                      <a:pt x="28" y="74"/>
                      <a:pt x="19" y="86"/>
                    </a:cubicBezTo>
                    <a:cubicBezTo>
                      <a:pt x="7" y="146"/>
                      <a:pt x="10" y="195"/>
                      <a:pt x="37" y="250"/>
                    </a:cubicBezTo>
                    <a:cubicBezTo>
                      <a:pt x="49" y="312"/>
                      <a:pt x="36" y="354"/>
                      <a:pt x="0" y="406"/>
                    </a:cubicBezTo>
                    <a:cubicBezTo>
                      <a:pt x="44" y="490"/>
                      <a:pt x="127" y="463"/>
                      <a:pt x="165" y="388"/>
                    </a:cubicBezTo>
                    <a:cubicBezTo>
                      <a:pt x="156" y="367"/>
                      <a:pt x="138" y="324"/>
                      <a:pt x="138" y="324"/>
                    </a:cubicBezTo>
                    <a:lnTo>
                      <a:pt x="119" y="3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0" name="AutoShape 48"/>
              <p:cNvSpPr>
                <a:spLocks noChangeArrowheads="1"/>
              </p:cNvSpPr>
              <p:nvPr/>
            </p:nvSpPr>
            <p:spPr bwMode="auto">
              <a:xfrm>
                <a:off x="385" y="2750"/>
                <a:ext cx="272" cy="317"/>
              </a:xfrm>
              <a:prstGeom prst="irregularSeal1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 flipH="1">
                <a:off x="431" y="2976"/>
                <a:ext cx="45" cy="318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885" y="2584"/>
              <a:ext cx="150" cy="15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55" y="137"/>
                </a:cxn>
                <a:cxn ang="0">
                  <a:pos x="128" y="0"/>
                </a:cxn>
                <a:cxn ang="0">
                  <a:pos x="147" y="19"/>
                </a:cxn>
                <a:cxn ang="0">
                  <a:pos x="110" y="46"/>
                </a:cxn>
                <a:cxn ang="0">
                  <a:pos x="37" y="165"/>
                </a:cxn>
                <a:cxn ang="0">
                  <a:pos x="9" y="192"/>
                </a:cxn>
                <a:cxn ang="0">
                  <a:pos x="0" y="220"/>
                </a:cxn>
              </a:cxnLst>
              <a:rect l="0" t="0" r="r" b="b"/>
              <a:pathLst>
                <a:path w="150" h="220">
                  <a:moveTo>
                    <a:pt x="0" y="220"/>
                  </a:moveTo>
                  <a:cubicBezTo>
                    <a:pt x="10" y="168"/>
                    <a:pt x="14" y="166"/>
                    <a:pt x="55" y="137"/>
                  </a:cubicBezTo>
                  <a:cubicBezTo>
                    <a:pt x="64" y="45"/>
                    <a:pt x="51" y="33"/>
                    <a:pt x="128" y="0"/>
                  </a:cubicBezTo>
                  <a:cubicBezTo>
                    <a:pt x="134" y="6"/>
                    <a:pt x="150" y="11"/>
                    <a:pt x="147" y="19"/>
                  </a:cubicBezTo>
                  <a:cubicBezTo>
                    <a:pt x="141" y="33"/>
                    <a:pt x="120" y="34"/>
                    <a:pt x="110" y="46"/>
                  </a:cubicBezTo>
                  <a:cubicBezTo>
                    <a:pt x="72" y="90"/>
                    <a:pt x="104" y="143"/>
                    <a:pt x="37" y="165"/>
                  </a:cubicBezTo>
                  <a:cubicBezTo>
                    <a:pt x="28" y="174"/>
                    <a:pt x="16" y="181"/>
                    <a:pt x="9" y="192"/>
                  </a:cubicBezTo>
                  <a:cubicBezTo>
                    <a:pt x="4" y="200"/>
                    <a:pt x="0" y="220"/>
                    <a:pt x="0" y="22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123" name="Freeform 51"/>
          <p:cNvSpPr>
            <a:spLocks/>
          </p:cNvSpPr>
          <p:nvPr/>
        </p:nvSpPr>
        <p:spPr bwMode="auto">
          <a:xfrm>
            <a:off x="1295400" y="2781300"/>
            <a:ext cx="7848600" cy="719138"/>
          </a:xfrm>
          <a:custGeom>
            <a:avLst/>
            <a:gdLst/>
            <a:ahLst/>
            <a:cxnLst>
              <a:cxn ang="0">
                <a:pos x="15" y="1087"/>
              </a:cxn>
              <a:cxn ang="0">
                <a:pos x="300" y="1072"/>
              </a:cxn>
              <a:cxn ang="0">
                <a:pos x="570" y="952"/>
              </a:cxn>
              <a:cxn ang="0">
                <a:pos x="735" y="832"/>
              </a:cxn>
              <a:cxn ang="0">
                <a:pos x="780" y="787"/>
              </a:cxn>
              <a:cxn ang="0">
                <a:pos x="945" y="697"/>
              </a:cxn>
              <a:cxn ang="0">
                <a:pos x="1005" y="652"/>
              </a:cxn>
              <a:cxn ang="0">
                <a:pos x="1050" y="607"/>
              </a:cxn>
              <a:cxn ang="0">
                <a:pos x="1095" y="592"/>
              </a:cxn>
              <a:cxn ang="0">
                <a:pos x="1275" y="532"/>
              </a:cxn>
              <a:cxn ang="0">
                <a:pos x="1740" y="547"/>
              </a:cxn>
              <a:cxn ang="0">
                <a:pos x="1830" y="607"/>
              </a:cxn>
              <a:cxn ang="0">
                <a:pos x="2055" y="682"/>
              </a:cxn>
              <a:cxn ang="0">
                <a:pos x="2655" y="607"/>
              </a:cxn>
              <a:cxn ang="0">
                <a:pos x="2805" y="622"/>
              </a:cxn>
              <a:cxn ang="0">
                <a:pos x="2865" y="652"/>
              </a:cxn>
              <a:cxn ang="0">
                <a:pos x="2985" y="667"/>
              </a:cxn>
              <a:cxn ang="0">
                <a:pos x="3450" y="622"/>
              </a:cxn>
              <a:cxn ang="0">
                <a:pos x="3645" y="637"/>
              </a:cxn>
              <a:cxn ang="0">
                <a:pos x="3705" y="667"/>
              </a:cxn>
              <a:cxn ang="0">
                <a:pos x="3795" y="697"/>
              </a:cxn>
              <a:cxn ang="0">
                <a:pos x="3885" y="727"/>
              </a:cxn>
              <a:cxn ang="0">
                <a:pos x="3930" y="742"/>
              </a:cxn>
              <a:cxn ang="0">
                <a:pos x="4230" y="727"/>
              </a:cxn>
              <a:cxn ang="0">
                <a:pos x="4500" y="607"/>
              </a:cxn>
              <a:cxn ang="0">
                <a:pos x="5100" y="592"/>
              </a:cxn>
              <a:cxn ang="0">
                <a:pos x="5220" y="577"/>
              </a:cxn>
              <a:cxn ang="0">
                <a:pos x="5325" y="532"/>
              </a:cxn>
              <a:cxn ang="0">
                <a:pos x="5625" y="457"/>
              </a:cxn>
              <a:cxn ang="0">
                <a:pos x="5775" y="412"/>
              </a:cxn>
              <a:cxn ang="0">
                <a:pos x="6240" y="337"/>
              </a:cxn>
              <a:cxn ang="0">
                <a:pos x="6405" y="202"/>
              </a:cxn>
              <a:cxn ang="0">
                <a:pos x="6450" y="172"/>
              </a:cxn>
              <a:cxn ang="0">
                <a:pos x="6510" y="142"/>
              </a:cxn>
              <a:cxn ang="0">
                <a:pos x="6570" y="97"/>
              </a:cxn>
              <a:cxn ang="0">
                <a:pos x="6870" y="7"/>
              </a:cxn>
              <a:cxn ang="0">
                <a:pos x="7680" y="52"/>
              </a:cxn>
              <a:cxn ang="0">
                <a:pos x="7815" y="97"/>
              </a:cxn>
              <a:cxn ang="0">
                <a:pos x="8055" y="202"/>
              </a:cxn>
              <a:cxn ang="0">
                <a:pos x="8280" y="232"/>
              </a:cxn>
              <a:cxn ang="0">
                <a:pos x="8805" y="277"/>
              </a:cxn>
              <a:cxn ang="0">
                <a:pos x="8910" y="292"/>
              </a:cxn>
              <a:cxn ang="0">
                <a:pos x="9105" y="412"/>
              </a:cxn>
              <a:cxn ang="0">
                <a:pos x="9435" y="562"/>
              </a:cxn>
              <a:cxn ang="0">
                <a:pos x="9645" y="652"/>
              </a:cxn>
              <a:cxn ang="0">
                <a:pos x="9870" y="772"/>
              </a:cxn>
              <a:cxn ang="0">
                <a:pos x="9915" y="787"/>
              </a:cxn>
              <a:cxn ang="0">
                <a:pos x="10035" y="847"/>
              </a:cxn>
              <a:cxn ang="0">
                <a:pos x="10275" y="967"/>
              </a:cxn>
              <a:cxn ang="0">
                <a:pos x="10485" y="1072"/>
              </a:cxn>
              <a:cxn ang="0">
                <a:pos x="10920" y="1222"/>
              </a:cxn>
              <a:cxn ang="0">
                <a:pos x="11280" y="1237"/>
              </a:cxn>
              <a:cxn ang="0">
                <a:pos x="11235" y="1252"/>
              </a:cxn>
              <a:cxn ang="0">
                <a:pos x="11190" y="1282"/>
              </a:cxn>
              <a:cxn ang="0">
                <a:pos x="10605" y="1312"/>
              </a:cxn>
              <a:cxn ang="0">
                <a:pos x="10245" y="1357"/>
              </a:cxn>
              <a:cxn ang="0">
                <a:pos x="1320" y="1342"/>
              </a:cxn>
              <a:cxn ang="0">
                <a:pos x="60" y="1132"/>
              </a:cxn>
              <a:cxn ang="0">
                <a:pos x="15" y="1117"/>
              </a:cxn>
              <a:cxn ang="0">
                <a:pos x="0" y="1072"/>
              </a:cxn>
              <a:cxn ang="0">
                <a:pos x="15" y="1087"/>
              </a:cxn>
            </a:cxnLst>
            <a:rect l="0" t="0" r="r" b="b"/>
            <a:pathLst>
              <a:path w="11280" h="1357">
                <a:moveTo>
                  <a:pt x="15" y="1087"/>
                </a:moveTo>
                <a:cubicBezTo>
                  <a:pt x="110" y="1082"/>
                  <a:pt x="206" y="1083"/>
                  <a:pt x="300" y="1072"/>
                </a:cubicBezTo>
                <a:cubicBezTo>
                  <a:pt x="388" y="1061"/>
                  <a:pt x="498" y="1000"/>
                  <a:pt x="570" y="952"/>
                </a:cubicBezTo>
                <a:cubicBezTo>
                  <a:pt x="619" y="879"/>
                  <a:pt x="666" y="884"/>
                  <a:pt x="735" y="832"/>
                </a:cubicBezTo>
                <a:cubicBezTo>
                  <a:pt x="752" y="819"/>
                  <a:pt x="763" y="799"/>
                  <a:pt x="780" y="787"/>
                </a:cubicBezTo>
                <a:cubicBezTo>
                  <a:pt x="830" y="752"/>
                  <a:pt x="893" y="729"/>
                  <a:pt x="945" y="697"/>
                </a:cubicBezTo>
                <a:cubicBezTo>
                  <a:pt x="966" y="684"/>
                  <a:pt x="986" y="668"/>
                  <a:pt x="1005" y="652"/>
                </a:cubicBezTo>
                <a:cubicBezTo>
                  <a:pt x="1021" y="638"/>
                  <a:pt x="1032" y="619"/>
                  <a:pt x="1050" y="607"/>
                </a:cubicBezTo>
                <a:cubicBezTo>
                  <a:pt x="1063" y="598"/>
                  <a:pt x="1081" y="599"/>
                  <a:pt x="1095" y="592"/>
                </a:cubicBezTo>
                <a:cubicBezTo>
                  <a:pt x="1175" y="552"/>
                  <a:pt x="1176" y="548"/>
                  <a:pt x="1275" y="532"/>
                </a:cubicBezTo>
                <a:cubicBezTo>
                  <a:pt x="1430" y="537"/>
                  <a:pt x="1586" y="526"/>
                  <a:pt x="1740" y="547"/>
                </a:cubicBezTo>
                <a:cubicBezTo>
                  <a:pt x="1776" y="552"/>
                  <a:pt x="1800" y="587"/>
                  <a:pt x="1830" y="607"/>
                </a:cubicBezTo>
                <a:cubicBezTo>
                  <a:pt x="1895" y="651"/>
                  <a:pt x="1978" y="667"/>
                  <a:pt x="2055" y="682"/>
                </a:cubicBezTo>
                <a:cubicBezTo>
                  <a:pt x="2306" y="672"/>
                  <a:pt x="2443" y="678"/>
                  <a:pt x="2655" y="607"/>
                </a:cubicBezTo>
                <a:cubicBezTo>
                  <a:pt x="2705" y="612"/>
                  <a:pt x="2756" y="611"/>
                  <a:pt x="2805" y="622"/>
                </a:cubicBezTo>
                <a:cubicBezTo>
                  <a:pt x="2827" y="627"/>
                  <a:pt x="2843" y="647"/>
                  <a:pt x="2865" y="652"/>
                </a:cubicBezTo>
                <a:cubicBezTo>
                  <a:pt x="2904" y="662"/>
                  <a:pt x="2945" y="662"/>
                  <a:pt x="2985" y="667"/>
                </a:cubicBezTo>
                <a:cubicBezTo>
                  <a:pt x="3160" y="659"/>
                  <a:pt x="3295" y="674"/>
                  <a:pt x="3450" y="622"/>
                </a:cubicBezTo>
                <a:cubicBezTo>
                  <a:pt x="3515" y="627"/>
                  <a:pt x="3581" y="626"/>
                  <a:pt x="3645" y="637"/>
                </a:cubicBezTo>
                <a:cubicBezTo>
                  <a:pt x="3667" y="641"/>
                  <a:pt x="3684" y="659"/>
                  <a:pt x="3705" y="667"/>
                </a:cubicBezTo>
                <a:cubicBezTo>
                  <a:pt x="3734" y="679"/>
                  <a:pt x="3765" y="687"/>
                  <a:pt x="3795" y="697"/>
                </a:cubicBezTo>
                <a:cubicBezTo>
                  <a:pt x="3825" y="707"/>
                  <a:pt x="3855" y="717"/>
                  <a:pt x="3885" y="727"/>
                </a:cubicBezTo>
                <a:cubicBezTo>
                  <a:pt x="3900" y="732"/>
                  <a:pt x="3930" y="742"/>
                  <a:pt x="3930" y="742"/>
                </a:cubicBezTo>
                <a:cubicBezTo>
                  <a:pt x="4030" y="737"/>
                  <a:pt x="4131" y="739"/>
                  <a:pt x="4230" y="727"/>
                </a:cubicBezTo>
                <a:cubicBezTo>
                  <a:pt x="4307" y="717"/>
                  <a:pt x="4412" y="611"/>
                  <a:pt x="4500" y="607"/>
                </a:cubicBezTo>
                <a:cubicBezTo>
                  <a:pt x="4700" y="598"/>
                  <a:pt x="4900" y="597"/>
                  <a:pt x="5100" y="592"/>
                </a:cubicBezTo>
                <a:cubicBezTo>
                  <a:pt x="5140" y="587"/>
                  <a:pt x="5181" y="587"/>
                  <a:pt x="5220" y="577"/>
                </a:cubicBezTo>
                <a:cubicBezTo>
                  <a:pt x="5257" y="568"/>
                  <a:pt x="5288" y="542"/>
                  <a:pt x="5325" y="532"/>
                </a:cubicBezTo>
                <a:cubicBezTo>
                  <a:pt x="5425" y="505"/>
                  <a:pt x="5526" y="485"/>
                  <a:pt x="5625" y="457"/>
                </a:cubicBezTo>
                <a:cubicBezTo>
                  <a:pt x="5674" y="443"/>
                  <a:pt x="5725" y="420"/>
                  <a:pt x="5775" y="412"/>
                </a:cubicBezTo>
                <a:cubicBezTo>
                  <a:pt x="5929" y="388"/>
                  <a:pt x="6091" y="387"/>
                  <a:pt x="6240" y="337"/>
                </a:cubicBezTo>
                <a:cubicBezTo>
                  <a:pt x="6282" y="274"/>
                  <a:pt x="6343" y="244"/>
                  <a:pt x="6405" y="202"/>
                </a:cubicBezTo>
                <a:cubicBezTo>
                  <a:pt x="6420" y="192"/>
                  <a:pt x="6434" y="180"/>
                  <a:pt x="6450" y="172"/>
                </a:cubicBezTo>
                <a:cubicBezTo>
                  <a:pt x="6470" y="162"/>
                  <a:pt x="6491" y="154"/>
                  <a:pt x="6510" y="142"/>
                </a:cubicBezTo>
                <a:cubicBezTo>
                  <a:pt x="6531" y="129"/>
                  <a:pt x="6548" y="108"/>
                  <a:pt x="6570" y="97"/>
                </a:cubicBezTo>
                <a:cubicBezTo>
                  <a:pt x="6661" y="51"/>
                  <a:pt x="6774" y="39"/>
                  <a:pt x="6870" y="7"/>
                </a:cubicBezTo>
                <a:cubicBezTo>
                  <a:pt x="7141" y="15"/>
                  <a:pt x="7412" y="7"/>
                  <a:pt x="7680" y="52"/>
                </a:cubicBezTo>
                <a:cubicBezTo>
                  <a:pt x="7899" y="161"/>
                  <a:pt x="7563" y="0"/>
                  <a:pt x="7815" y="97"/>
                </a:cubicBezTo>
                <a:cubicBezTo>
                  <a:pt x="7898" y="129"/>
                  <a:pt x="7968" y="180"/>
                  <a:pt x="8055" y="202"/>
                </a:cubicBezTo>
                <a:cubicBezTo>
                  <a:pt x="8082" y="209"/>
                  <a:pt x="8260" y="229"/>
                  <a:pt x="8280" y="232"/>
                </a:cubicBezTo>
                <a:cubicBezTo>
                  <a:pt x="8496" y="268"/>
                  <a:pt x="8486" y="265"/>
                  <a:pt x="8805" y="277"/>
                </a:cubicBezTo>
                <a:cubicBezTo>
                  <a:pt x="8840" y="282"/>
                  <a:pt x="8876" y="282"/>
                  <a:pt x="8910" y="292"/>
                </a:cubicBezTo>
                <a:cubicBezTo>
                  <a:pt x="8959" y="307"/>
                  <a:pt x="9063" y="391"/>
                  <a:pt x="9105" y="412"/>
                </a:cubicBezTo>
                <a:cubicBezTo>
                  <a:pt x="9222" y="470"/>
                  <a:pt x="9305" y="536"/>
                  <a:pt x="9435" y="562"/>
                </a:cubicBezTo>
                <a:cubicBezTo>
                  <a:pt x="9525" y="630"/>
                  <a:pt x="9549" y="604"/>
                  <a:pt x="9645" y="652"/>
                </a:cubicBezTo>
                <a:cubicBezTo>
                  <a:pt x="9722" y="690"/>
                  <a:pt x="9794" y="734"/>
                  <a:pt x="9870" y="772"/>
                </a:cubicBezTo>
                <a:cubicBezTo>
                  <a:pt x="9884" y="779"/>
                  <a:pt x="9901" y="780"/>
                  <a:pt x="9915" y="787"/>
                </a:cubicBezTo>
                <a:cubicBezTo>
                  <a:pt x="9956" y="806"/>
                  <a:pt x="9997" y="824"/>
                  <a:pt x="10035" y="847"/>
                </a:cubicBezTo>
                <a:cubicBezTo>
                  <a:pt x="10113" y="894"/>
                  <a:pt x="10195" y="927"/>
                  <a:pt x="10275" y="967"/>
                </a:cubicBezTo>
                <a:cubicBezTo>
                  <a:pt x="10370" y="1015"/>
                  <a:pt x="10376" y="1050"/>
                  <a:pt x="10485" y="1072"/>
                </a:cubicBezTo>
                <a:cubicBezTo>
                  <a:pt x="10617" y="1138"/>
                  <a:pt x="10770" y="1211"/>
                  <a:pt x="10920" y="1222"/>
                </a:cubicBezTo>
                <a:cubicBezTo>
                  <a:pt x="11040" y="1231"/>
                  <a:pt x="11160" y="1232"/>
                  <a:pt x="11280" y="1237"/>
                </a:cubicBezTo>
                <a:cubicBezTo>
                  <a:pt x="11265" y="1242"/>
                  <a:pt x="11249" y="1245"/>
                  <a:pt x="11235" y="1252"/>
                </a:cubicBezTo>
                <a:cubicBezTo>
                  <a:pt x="11219" y="1260"/>
                  <a:pt x="11207" y="1276"/>
                  <a:pt x="11190" y="1282"/>
                </a:cubicBezTo>
                <a:cubicBezTo>
                  <a:pt x="11007" y="1351"/>
                  <a:pt x="10800" y="1306"/>
                  <a:pt x="10605" y="1312"/>
                </a:cubicBezTo>
                <a:cubicBezTo>
                  <a:pt x="10478" y="1322"/>
                  <a:pt x="10369" y="1336"/>
                  <a:pt x="10245" y="1357"/>
                </a:cubicBezTo>
                <a:cubicBezTo>
                  <a:pt x="7270" y="1352"/>
                  <a:pt x="4295" y="1352"/>
                  <a:pt x="1320" y="1342"/>
                </a:cubicBezTo>
                <a:cubicBezTo>
                  <a:pt x="937" y="1341"/>
                  <a:pt x="455" y="1176"/>
                  <a:pt x="60" y="1132"/>
                </a:cubicBezTo>
                <a:cubicBezTo>
                  <a:pt x="45" y="1127"/>
                  <a:pt x="26" y="1128"/>
                  <a:pt x="15" y="1117"/>
                </a:cubicBezTo>
                <a:cubicBezTo>
                  <a:pt x="4" y="1106"/>
                  <a:pt x="0" y="1088"/>
                  <a:pt x="0" y="1072"/>
                </a:cubicBezTo>
                <a:cubicBezTo>
                  <a:pt x="0" y="1065"/>
                  <a:pt x="10" y="1082"/>
                  <a:pt x="15" y="1087"/>
                </a:cubicBez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124" name="Freeform 52"/>
          <p:cNvSpPr>
            <a:spLocks/>
          </p:cNvSpPr>
          <p:nvPr/>
        </p:nvSpPr>
        <p:spPr bwMode="auto">
          <a:xfrm>
            <a:off x="1014413" y="3482975"/>
            <a:ext cx="5067300" cy="3432175"/>
          </a:xfrm>
          <a:custGeom>
            <a:avLst/>
            <a:gdLst/>
            <a:ahLst/>
            <a:cxnLst>
              <a:cxn ang="0">
                <a:pos x="494" y="1968"/>
              </a:cxn>
              <a:cxn ang="0">
                <a:pos x="569" y="1764"/>
              </a:cxn>
              <a:cxn ang="0">
                <a:pos x="773" y="1587"/>
              </a:cxn>
              <a:cxn ang="0">
                <a:pos x="987" y="1457"/>
              </a:cxn>
              <a:cxn ang="0">
                <a:pos x="1052" y="1383"/>
              </a:cxn>
              <a:cxn ang="0">
                <a:pos x="1171" y="1308"/>
              </a:cxn>
              <a:cxn ang="0">
                <a:pos x="1377" y="1243"/>
              </a:cxn>
              <a:cxn ang="0">
                <a:pos x="1535" y="1178"/>
              </a:cxn>
              <a:cxn ang="0">
                <a:pos x="1581" y="1132"/>
              </a:cxn>
              <a:cxn ang="0">
                <a:pos x="1702" y="1076"/>
              </a:cxn>
              <a:cxn ang="0">
                <a:pos x="1767" y="1020"/>
              </a:cxn>
              <a:cxn ang="0">
                <a:pos x="1972" y="918"/>
              </a:cxn>
              <a:cxn ang="0">
                <a:pos x="2092" y="770"/>
              </a:cxn>
              <a:cxn ang="0">
                <a:pos x="2204" y="612"/>
              </a:cxn>
              <a:cxn ang="0">
                <a:pos x="2306" y="519"/>
              </a:cxn>
              <a:cxn ang="0">
                <a:pos x="2380" y="454"/>
              </a:cxn>
              <a:cxn ang="0">
                <a:pos x="2613" y="287"/>
              </a:cxn>
              <a:cxn ang="0">
                <a:pos x="2836" y="119"/>
              </a:cxn>
              <a:cxn ang="0">
                <a:pos x="3192" y="0"/>
              </a:cxn>
              <a:cxn ang="0">
                <a:pos x="2994" y="101"/>
              </a:cxn>
              <a:cxn ang="0">
                <a:pos x="2956" y="156"/>
              </a:cxn>
              <a:cxn ang="0">
                <a:pos x="2826" y="231"/>
              </a:cxn>
              <a:cxn ang="0">
                <a:pos x="2659" y="361"/>
              </a:cxn>
              <a:cxn ang="0">
                <a:pos x="2538" y="454"/>
              </a:cxn>
              <a:cxn ang="0">
                <a:pos x="2455" y="565"/>
              </a:cxn>
              <a:cxn ang="0">
                <a:pos x="2408" y="621"/>
              </a:cxn>
              <a:cxn ang="0">
                <a:pos x="2343" y="686"/>
              </a:cxn>
              <a:cxn ang="0">
                <a:pos x="2250" y="863"/>
              </a:cxn>
              <a:cxn ang="0">
                <a:pos x="2130" y="1085"/>
              </a:cxn>
              <a:cxn ang="0">
                <a:pos x="2074" y="1141"/>
              </a:cxn>
              <a:cxn ang="0">
                <a:pos x="1962" y="1216"/>
              </a:cxn>
              <a:cxn ang="0">
                <a:pos x="1842" y="1308"/>
              </a:cxn>
              <a:cxn ang="0">
                <a:pos x="1628" y="1392"/>
              </a:cxn>
              <a:cxn ang="0">
                <a:pos x="1535" y="1439"/>
              </a:cxn>
              <a:cxn ang="0">
                <a:pos x="1275" y="1578"/>
              </a:cxn>
              <a:cxn ang="0">
                <a:pos x="1135" y="1736"/>
              </a:cxn>
              <a:cxn ang="0">
                <a:pos x="1043" y="2098"/>
              </a:cxn>
              <a:cxn ang="0">
                <a:pos x="870" y="2131"/>
              </a:cxn>
              <a:cxn ang="0">
                <a:pos x="123" y="2080"/>
              </a:cxn>
            </a:cxnLst>
            <a:rect l="0" t="0" r="r" b="b"/>
            <a:pathLst>
              <a:path w="3192" h="2162">
                <a:moveTo>
                  <a:pt x="123" y="2080"/>
                </a:moveTo>
                <a:cubicBezTo>
                  <a:pt x="167" y="2036"/>
                  <a:pt x="451" y="2012"/>
                  <a:pt x="494" y="1968"/>
                </a:cubicBezTo>
                <a:cubicBezTo>
                  <a:pt x="504" y="1930"/>
                  <a:pt x="506" y="1883"/>
                  <a:pt x="522" y="1847"/>
                </a:cubicBezTo>
                <a:cubicBezTo>
                  <a:pt x="535" y="1818"/>
                  <a:pt x="554" y="1792"/>
                  <a:pt x="569" y="1764"/>
                </a:cubicBezTo>
                <a:cubicBezTo>
                  <a:pt x="579" y="1688"/>
                  <a:pt x="638" y="1671"/>
                  <a:pt x="699" y="1624"/>
                </a:cubicBezTo>
                <a:cubicBezTo>
                  <a:pt x="710" y="1568"/>
                  <a:pt x="722" y="1612"/>
                  <a:pt x="773" y="1587"/>
                </a:cubicBezTo>
                <a:cubicBezTo>
                  <a:pt x="786" y="1568"/>
                  <a:pt x="908" y="1547"/>
                  <a:pt x="922" y="1513"/>
                </a:cubicBezTo>
                <a:cubicBezTo>
                  <a:pt x="958" y="1491"/>
                  <a:pt x="967" y="1477"/>
                  <a:pt x="987" y="1457"/>
                </a:cubicBezTo>
                <a:cubicBezTo>
                  <a:pt x="996" y="1448"/>
                  <a:pt x="1036" y="1403"/>
                  <a:pt x="1043" y="1392"/>
                </a:cubicBezTo>
                <a:cubicBezTo>
                  <a:pt x="1048" y="1384"/>
                  <a:pt x="1044" y="1388"/>
                  <a:pt x="1052" y="1383"/>
                </a:cubicBezTo>
                <a:cubicBezTo>
                  <a:pt x="1065" y="1374"/>
                  <a:pt x="1065" y="1367"/>
                  <a:pt x="1080" y="1364"/>
                </a:cubicBezTo>
                <a:cubicBezTo>
                  <a:pt x="1137" y="1351"/>
                  <a:pt x="1113" y="1317"/>
                  <a:pt x="1171" y="1308"/>
                </a:cubicBezTo>
                <a:cubicBezTo>
                  <a:pt x="1181" y="1295"/>
                  <a:pt x="1157" y="1319"/>
                  <a:pt x="1191" y="1308"/>
                </a:cubicBezTo>
                <a:cubicBezTo>
                  <a:pt x="1225" y="1297"/>
                  <a:pt x="1341" y="1260"/>
                  <a:pt x="1377" y="1243"/>
                </a:cubicBezTo>
                <a:cubicBezTo>
                  <a:pt x="1386" y="1231"/>
                  <a:pt x="1392" y="1214"/>
                  <a:pt x="1405" y="1206"/>
                </a:cubicBezTo>
                <a:cubicBezTo>
                  <a:pt x="1420" y="1197"/>
                  <a:pt x="1515" y="1182"/>
                  <a:pt x="1535" y="1178"/>
                </a:cubicBezTo>
                <a:cubicBezTo>
                  <a:pt x="1547" y="1172"/>
                  <a:pt x="1562" y="1170"/>
                  <a:pt x="1572" y="1160"/>
                </a:cubicBezTo>
                <a:cubicBezTo>
                  <a:pt x="1579" y="1153"/>
                  <a:pt x="1573" y="1137"/>
                  <a:pt x="1581" y="1132"/>
                </a:cubicBezTo>
                <a:cubicBezTo>
                  <a:pt x="1594" y="1123"/>
                  <a:pt x="1612" y="1126"/>
                  <a:pt x="1628" y="1123"/>
                </a:cubicBezTo>
                <a:cubicBezTo>
                  <a:pt x="1733" y="1018"/>
                  <a:pt x="1562" y="1182"/>
                  <a:pt x="1702" y="1076"/>
                </a:cubicBezTo>
                <a:cubicBezTo>
                  <a:pt x="1714" y="1067"/>
                  <a:pt x="1718" y="1049"/>
                  <a:pt x="1730" y="1039"/>
                </a:cubicBezTo>
                <a:cubicBezTo>
                  <a:pt x="1741" y="1030"/>
                  <a:pt x="1756" y="1028"/>
                  <a:pt x="1767" y="1020"/>
                </a:cubicBezTo>
                <a:cubicBezTo>
                  <a:pt x="1778" y="1013"/>
                  <a:pt x="1784" y="1000"/>
                  <a:pt x="1795" y="993"/>
                </a:cubicBezTo>
                <a:cubicBezTo>
                  <a:pt x="1851" y="959"/>
                  <a:pt x="1917" y="956"/>
                  <a:pt x="1972" y="918"/>
                </a:cubicBezTo>
                <a:cubicBezTo>
                  <a:pt x="2015" y="855"/>
                  <a:pt x="1988" y="870"/>
                  <a:pt x="2037" y="853"/>
                </a:cubicBezTo>
                <a:cubicBezTo>
                  <a:pt x="2046" y="824"/>
                  <a:pt x="2069" y="791"/>
                  <a:pt x="2092" y="770"/>
                </a:cubicBezTo>
                <a:cubicBezTo>
                  <a:pt x="2115" y="749"/>
                  <a:pt x="2167" y="714"/>
                  <a:pt x="2167" y="714"/>
                </a:cubicBezTo>
                <a:cubicBezTo>
                  <a:pt x="2171" y="693"/>
                  <a:pt x="2189" y="630"/>
                  <a:pt x="2204" y="612"/>
                </a:cubicBezTo>
                <a:cubicBezTo>
                  <a:pt x="2222" y="590"/>
                  <a:pt x="2249" y="576"/>
                  <a:pt x="2269" y="556"/>
                </a:cubicBezTo>
                <a:cubicBezTo>
                  <a:pt x="2289" y="493"/>
                  <a:pt x="2261" y="556"/>
                  <a:pt x="2306" y="519"/>
                </a:cubicBezTo>
                <a:cubicBezTo>
                  <a:pt x="2318" y="509"/>
                  <a:pt x="2322" y="492"/>
                  <a:pt x="2334" y="482"/>
                </a:cubicBezTo>
                <a:cubicBezTo>
                  <a:pt x="2347" y="470"/>
                  <a:pt x="2366" y="466"/>
                  <a:pt x="2380" y="454"/>
                </a:cubicBezTo>
                <a:cubicBezTo>
                  <a:pt x="2442" y="402"/>
                  <a:pt x="2440" y="384"/>
                  <a:pt x="2510" y="361"/>
                </a:cubicBezTo>
                <a:cubicBezTo>
                  <a:pt x="2528" y="310"/>
                  <a:pt x="2571" y="314"/>
                  <a:pt x="2613" y="287"/>
                </a:cubicBezTo>
                <a:cubicBezTo>
                  <a:pt x="2630" y="235"/>
                  <a:pt x="2675" y="210"/>
                  <a:pt x="2724" y="194"/>
                </a:cubicBezTo>
                <a:cubicBezTo>
                  <a:pt x="2756" y="162"/>
                  <a:pt x="2797" y="141"/>
                  <a:pt x="2836" y="119"/>
                </a:cubicBezTo>
                <a:cubicBezTo>
                  <a:pt x="2864" y="103"/>
                  <a:pt x="2900" y="107"/>
                  <a:pt x="2928" y="91"/>
                </a:cubicBezTo>
                <a:cubicBezTo>
                  <a:pt x="2976" y="64"/>
                  <a:pt x="3142" y="24"/>
                  <a:pt x="3192" y="0"/>
                </a:cubicBezTo>
                <a:cubicBezTo>
                  <a:pt x="3185" y="19"/>
                  <a:pt x="3033" y="79"/>
                  <a:pt x="3021" y="91"/>
                </a:cubicBezTo>
                <a:cubicBezTo>
                  <a:pt x="3014" y="98"/>
                  <a:pt x="3003" y="98"/>
                  <a:pt x="2994" y="101"/>
                </a:cubicBezTo>
                <a:cubicBezTo>
                  <a:pt x="2985" y="110"/>
                  <a:pt x="2974" y="118"/>
                  <a:pt x="2966" y="129"/>
                </a:cubicBezTo>
                <a:cubicBezTo>
                  <a:pt x="2961" y="137"/>
                  <a:pt x="2963" y="150"/>
                  <a:pt x="2956" y="156"/>
                </a:cubicBezTo>
                <a:cubicBezTo>
                  <a:pt x="2933" y="175"/>
                  <a:pt x="2865" y="197"/>
                  <a:pt x="2836" y="203"/>
                </a:cubicBezTo>
                <a:cubicBezTo>
                  <a:pt x="2833" y="212"/>
                  <a:pt x="2833" y="224"/>
                  <a:pt x="2826" y="231"/>
                </a:cubicBezTo>
                <a:cubicBezTo>
                  <a:pt x="2812" y="245"/>
                  <a:pt x="2711" y="315"/>
                  <a:pt x="2687" y="324"/>
                </a:cubicBezTo>
                <a:cubicBezTo>
                  <a:pt x="2678" y="336"/>
                  <a:pt x="2671" y="352"/>
                  <a:pt x="2659" y="361"/>
                </a:cubicBezTo>
                <a:cubicBezTo>
                  <a:pt x="2646" y="371"/>
                  <a:pt x="2625" y="368"/>
                  <a:pt x="2613" y="379"/>
                </a:cubicBezTo>
                <a:cubicBezTo>
                  <a:pt x="2512" y="469"/>
                  <a:pt x="2609" y="429"/>
                  <a:pt x="2538" y="454"/>
                </a:cubicBezTo>
                <a:cubicBezTo>
                  <a:pt x="2516" y="488"/>
                  <a:pt x="2508" y="515"/>
                  <a:pt x="2473" y="537"/>
                </a:cubicBezTo>
                <a:cubicBezTo>
                  <a:pt x="2467" y="546"/>
                  <a:pt x="2460" y="555"/>
                  <a:pt x="2455" y="565"/>
                </a:cubicBezTo>
                <a:cubicBezTo>
                  <a:pt x="2451" y="574"/>
                  <a:pt x="2451" y="585"/>
                  <a:pt x="2445" y="593"/>
                </a:cubicBezTo>
                <a:cubicBezTo>
                  <a:pt x="2435" y="605"/>
                  <a:pt x="2408" y="621"/>
                  <a:pt x="2408" y="621"/>
                </a:cubicBezTo>
                <a:cubicBezTo>
                  <a:pt x="2399" y="630"/>
                  <a:pt x="2387" y="638"/>
                  <a:pt x="2380" y="649"/>
                </a:cubicBezTo>
                <a:cubicBezTo>
                  <a:pt x="2352" y="692"/>
                  <a:pt x="2396" y="669"/>
                  <a:pt x="2343" y="686"/>
                </a:cubicBezTo>
                <a:cubicBezTo>
                  <a:pt x="2334" y="724"/>
                  <a:pt x="2326" y="768"/>
                  <a:pt x="2297" y="797"/>
                </a:cubicBezTo>
                <a:cubicBezTo>
                  <a:pt x="2265" y="829"/>
                  <a:pt x="2269" y="819"/>
                  <a:pt x="2250" y="863"/>
                </a:cubicBezTo>
                <a:cubicBezTo>
                  <a:pt x="2232" y="905"/>
                  <a:pt x="2254" y="921"/>
                  <a:pt x="2204" y="937"/>
                </a:cubicBezTo>
                <a:cubicBezTo>
                  <a:pt x="2179" y="986"/>
                  <a:pt x="2166" y="1042"/>
                  <a:pt x="2130" y="1085"/>
                </a:cubicBezTo>
                <a:cubicBezTo>
                  <a:pt x="2123" y="1094"/>
                  <a:pt x="2110" y="1096"/>
                  <a:pt x="2102" y="1104"/>
                </a:cubicBezTo>
                <a:cubicBezTo>
                  <a:pt x="2091" y="1115"/>
                  <a:pt x="2085" y="1130"/>
                  <a:pt x="2074" y="1141"/>
                </a:cubicBezTo>
                <a:cubicBezTo>
                  <a:pt x="2063" y="1152"/>
                  <a:pt x="2048" y="1158"/>
                  <a:pt x="2037" y="1169"/>
                </a:cubicBezTo>
                <a:cubicBezTo>
                  <a:pt x="1984" y="1222"/>
                  <a:pt x="2040" y="1199"/>
                  <a:pt x="1962" y="1216"/>
                </a:cubicBezTo>
                <a:cubicBezTo>
                  <a:pt x="1855" y="1323"/>
                  <a:pt x="1975" y="1215"/>
                  <a:pt x="1869" y="1281"/>
                </a:cubicBezTo>
                <a:cubicBezTo>
                  <a:pt x="1858" y="1288"/>
                  <a:pt x="1853" y="1301"/>
                  <a:pt x="1842" y="1308"/>
                </a:cubicBezTo>
                <a:cubicBezTo>
                  <a:pt x="1804" y="1332"/>
                  <a:pt x="1754" y="1347"/>
                  <a:pt x="1711" y="1355"/>
                </a:cubicBezTo>
                <a:cubicBezTo>
                  <a:pt x="1684" y="1368"/>
                  <a:pt x="1654" y="1376"/>
                  <a:pt x="1628" y="1392"/>
                </a:cubicBezTo>
                <a:cubicBezTo>
                  <a:pt x="1617" y="1399"/>
                  <a:pt x="1612" y="1414"/>
                  <a:pt x="1600" y="1420"/>
                </a:cubicBezTo>
                <a:cubicBezTo>
                  <a:pt x="1580" y="1430"/>
                  <a:pt x="1556" y="1431"/>
                  <a:pt x="1535" y="1439"/>
                </a:cubicBezTo>
                <a:cubicBezTo>
                  <a:pt x="1474" y="1461"/>
                  <a:pt x="1418" y="1489"/>
                  <a:pt x="1358" y="1513"/>
                </a:cubicBezTo>
                <a:cubicBezTo>
                  <a:pt x="1331" y="1550"/>
                  <a:pt x="1318" y="1564"/>
                  <a:pt x="1275" y="1578"/>
                </a:cubicBezTo>
                <a:cubicBezTo>
                  <a:pt x="1200" y="1677"/>
                  <a:pt x="1297" y="1556"/>
                  <a:pt x="1210" y="1643"/>
                </a:cubicBezTo>
                <a:cubicBezTo>
                  <a:pt x="1182" y="1671"/>
                  <a:pt x="1164" y="1707"/>
                  <a:pt x="1135" y="1736"/>
                </a:cubicBezTo>
                <a:cubicBezTo>
                  <a:pt x="1117" y="1826"/>
                  <a:pt x="1102" y="1916"/>
                  <a:pt x="1080" y="2005"/>
                </a:cubicBezTo>
                <a:cubicBezTo>
                  <a:pt x="1076" y="2023"/>
                  <a:pt x="1053" y="2086"/>
                  <a:pt x="1043" y="2098"/>
                </a:cubicBezTo>
                <a:cubicBezTo>
                  <a:pt x="1033" y="2110"/>
                  <a:pt x="1018" y="2117"/>
                  <a:pt x="1005" y="2126"/>
                </a:cubicBezTo>
                <a:cubicBezTo>
                  <a:pt x="964" y="2129"/>
                  <a:pt x="952" y="2126"/>
                  <a:pt x="870" y="2131"/>
                </a:cubicBezTo>
                <a:cubicBezTo>
                  <a:pt x="788" y="2136"/>
                  <a:pt x="637" y="2162"/>
                  <a:pt x="513" y="2154"/>
                </a:cubicBezTo>
                <a:cubicBezTo>
                  <a:pt x="490" y="2152"/>
                  <a:pt x="0" y="2142"/>
                  <a:pt x="123" y="2080"/>
                </a:cubicBezTo>
                <a:close/>
              </a:path>
            </a:pathLst>
          </a:custGeom>
          <a:gradFill rotWithShape="1">
            <a:gsLst>
              <a:gs pos="0">
                <a:srgbClr val="FF9966"/>
              </a:gs>
              <a:gs pos="50000">
                <a:srgbClr val="FFCC00"/>
              </a:gs>
              <a:gs pos="100000">
                <a:srgbClr val="FF99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3125" name="Group 53"/>
          <p:cNvGrpSpPr>
            <a:grpSpLocks/>
          </p:cNvGrpSpPr>
          <p:nvPr/>
        </p:nvGrpSpPr>
        <p:grpSpPr bwMode="auto">
          <a:xfrm>
            <a:off x="3276600" y="4868863"/>
            <a:ext cx="311150" cy="360362"/>
            <a:chOff x="839" y="2432"/>
            <a:chExt cx="196" cy="353"/>
          </a:xfrm>
        </p:grpSpPr>
        <p:grpSp>
          <p:nvGrpSpPr>
            <p:cNvPr id="3126" name="Group 54"/>
            <p:cNvGrpSpPr>
              <a:grpSpLocks/>
            </p:cNvGrpSpPr>
            <p:nvPr/>
          </p:nvGrpSpPr>
          <p:grpSpPr bwMode="auto">
            <a:xfrm>
              <a:off x="839" y="2432"/>
              <a:ext cx="181" cy="353"/>
              <a:chOff x="347" y="2750"/>
              <a:chExt cx="310" cy="670"/>
            </a:xfrm>
          </p:grpSpPr>
          <p:sp>
            <p:nvSpPr>
              <p:cNvPr id="3127" name="Freeform 55"/>
              <p:cNvSpPr>
                <a:spLocks/>
              </p:cNvSpPr>
              <p:nvPr/>
            </p:nvSpPr>
            <p:spPr bwMode="auto">
              <a:xfrm>
                <a:off x="347" y="2913"/>
                <a:ext cx="185" cy="507"/>
              </a:xfrm>
              <a:custGeom>
                <a:avLst/>
                <a:gdLst/>
                <a:ahLst/>
                <a:cxnLst>
                  <a:cxn ang="0">
                    <a:pos x="119" y="397"/>
                  </a:cxn>
                  <a:cxn ang="0">
                    <a:pos x="147" y="241"/>
                  </a:cxn>
                  <a:cxn ang="0">
                    <a:pos x="119" y="205"/>
                  </a:cxn>
                  <a:cxn ang="0">
                    <a:pos x="83" y="186"/>
                  </a:cxn>
                  <a:cxn ang="0">
                    <a:pos x="128" y="214"/>
                  </a:cxn>
                  <a:cxn ang="0">
                    <a:pos x="83" y="333"/>
                  </a:cxn>
                  <a:cxn ang="0">
                    <a:pos x="64" y="13"/>
                  </a:cxn>
                  <a:cxn ang="0">
                    <a:pos x="46" y="49"/>
                  </a:cxn>
                  <a:cxn ang="0">
                    <a:pos x="19" y="86"/>
                  </a:cxn>
                  <a:cxn ang="0">
                    <a:pos x="37" y="250"/>
                  </a:cxn>
                  <a:cxn ang="0">
                    <a:pos x="0" y="406"/>
                  </a:cxn>
                  <a:cxn ang="0">
                    <a:pos x="165" y="388"/>
                  </a:cxn>
                  <a:cxn ang="0">
                    <a:pos x="138" y="324"/>
                  </a:cxn>
                  <a:cxn ang="0">
                    <a:pos x="119" y="397"/>
                  </a:cxn>
                </a:cxnLst>
                <a:rect l="0" t="0" r="r" b="b"/>
                <a:pathLst>
                  <a:path w="185" h="507">
                    <a:moveTo>
                      <a:pt x="119" y="397"/>
                    </a:moveTo>
                    <a:cubicBezTo>
                      <a:pt x="154" y="345"/>
                      <a:pt x="185" y="301"/>
                      <a:pt x="147" y="241"/>
                    </a:cubicBezTo>
                    <a:cubicBezTo>
                      <a:pt x="139" y="228"/>
                      <a:pt x="131" y="215"/>
                      <a:pt x="119" y="205"/>
                    </a:cubicBezTo>
                    <a:cubicBezTo>
                      <a:pt x="109" y="196"/>
                      <a:pt x="73" y="176"/>
                      <a:pt x="83" y="186"/>
                    </a:cubicBezTo>
                    <a:cubicBezTo>
                      <a:pt x="95" y="198"/>
                      <a:pt x="113" y="205"/>
                      <a:pt x="128" y="214"/>
                    </a:cubicBezTo>
                    <a:cubicBezTo>
                      <a:pt x="141" y="288"/>
                      <a:pt x="141" y="288"/>
                      <a:pt x="83" y="333"/>
                    </a:cubicBezTo>
                    <a:cubicBezTo>
                      <a:pt x="48" y="507"/>
                      <a:pt x="90" y="316"/>
                      <a:pt x="64" y="13"/>
                    </a:cubicBezTo>
                    <a:cubicBezTo>
                      <a:pt x="63" y="0"/>
                      <a:pt x="53" y="38"/>
                      <a:pt x="46" y="49"/>
                    </a:cubicBezTo>
                    <a:cubicBezTo>
                      <a:pt x="38" y="62"/>
                      <a:pt x="28" y="74"/>
                      <a:pt x="19" y="86"/>
                    </a:cubicBezTo>
                    <a:cubicBezTo>
                      <a:pt x="7" y="146"/>
                      <a:pt x="10" y="195"/>
                      <a:pt x="37" y="250"/>
                    </a:cubicBezTo>
                    <a:cubicBezTo>
                      <a:pt x="49" y="312"/>
                      <a:pt x="36" y="354"/>
                      <a:pt x="0" y="406"/>
                    </a:cubicBezTo>
                    <a:cubicBezTo>
                      <a:pt x="44" y="490"/>
                      <a:pt x="127" y="463"/>
                      <a:pt x="165" y="388"/>
                    </a:cubicBezTo>
                    <a:cubicBezTo>
                      <a:pt x="156" y="367"/>
                      <a:pt x="138" y="324"/>
                      <a:pt x="138" y="324"/>
                    </a:cubicBezTo>
                    <a:lnTo>
                      <a:pt x="119" y="3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8" name="AutoShape 56"/>
              <p:cNvSpPr>
                <a:spLocks noChangeArrowheads="1"/>
              </p:cNvSpPr>
              <p:nvPr/>
            </p:nvSpPr>
            <p:spPr bwMode="auto">
              <a:xfrm>
                <a:off x="385" y="2750"/>
                <a:ext cx="272" cy="317"/>
              </a:xfrm>
              <a:prstGeom prst="irregularSeal1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29" name="Line 57"/>
              <p:cNvSpPr>
                <a:spLocks noChangeShapeType="1"/>
              </p:cNvSpPr>
              <p:nvPr/>
            </p:nvSpPr>
            <p:spPr bwMode="auto">
              <a:xfrm flipH="1">
                <a:off x="431" y="2976"/>
                <a:ext cx="45" cy="318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885" y="2584"/>
              <a:ext cx="150" cy="15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55" y="137"/>
                </a:cxn>
                <a:cxn ang="0">
                  <a:pos x="128" y="0"/>
                </a:cxn>
                <a:cxn ang="0">
                  <a:pos x="147" y="19"/>
                </a:cxn>
                <a:cxn ang="0">
                  <a:pos x="110" y="46"/>
                </a:cxn>
                <a:cxn ang="0">
                  <a:pos x="37" y="165"/>
                </a:cxn>
                <a:cxn ang="0">
                  <a:pos x="9" y="192"/>
                </a:cxn>
                <a:cxn ang="0">
                  <a:pos x="0" y="220"/>
                </a:cxn>
              </a:cxnLst>
              <a:rect l="0" t="0" r="r" b="b"/>
              <a:pathLst>
                <a:path w="150" h="220">
                  <a:moveTo>
                    <a:pt x="0" y="220"/>
                  </a:moveTo>
                  <a:cubicBezTo>
                    <a:pt x="10" y="168"/>
                    <a:pt x="14" y="166"/>
                    <a:pt x="55" y="137"/>
                  </a:cubicBezTo>
                  <a:cubicBezTo>
                    <a:pt x="64" y="45"/>
                    <a:pt x="51" y="33"/>
                    <a:pt x="128" y="0"/>
                  </a:cubicBezTo>
                  <a:cubicBezTo>
                    <a:pt x="134" y="6"/>
                    <a:pt x="150" y="11"/>
                    <a:pt x="147" y="19"/>
                  </a:cubicBezTo>
                  <a:cubicBezTo>
                    <a:pt x="141" y="33"/>
                    <a:pt x="120" y="34"/>
                    <a:pt x="110" y="46"/>
                  </a:cubicBezTo>
                  <a:cubicBezTo>
                    <a:pt x="72" y="90"/>
                    <a:pt x="104" y="143"/>
                    <a:pt x="37" y="165"/>
                  </a:cubicBezTo>
                  <a:cubicBezTo>
                    <a:pt x="28" y="174"/>
                    <a:pt x="16" y="181"/>
                    <a:pt x="9" y="192"/>
                  </a:cubicBezTo>
                  <a:cubicBezTo>
                    <a:pt x="4" y="200"/>
                    <a:pt x="0" y="220"/>
                    <a:pt x="0" y="22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3708400" y="4652963"/>
            <a:ext cx="287338" cy="288925"/>
            <a:chOff x="839" y="2432"/>
            <a:chExt cx="196" cy="353"/>
          </a:xfrm>
        </p:grpSpPr>
        <p:grpSp>
          <p:nvGrpSpPr>
            <p:cNvPr id="3132" name="Group 60"/>
            <p:cNvGrpSpPr>
              <a:grpSpLocks/>
            </p:cNvGrpSpPr>
            <p:nvPr/>
          </p:nvGrpSpPr>
          <p:grpSpPr bwMode="auto">
            <a:xfrm>
              <a:off x="839" y="2432"/>
              <a:ext cx="181" cy="353"/>
              <a:chOff x="347" y="2750"/>
              <a:chExt cx="310" cy="670"/>
            </a:xfrm>
          </p:grpSpPr>
          <p:sp>
            <p:nvSpPr>
              <p:cNvPr id="3133" name="Freeform 61"/>
              <p:cNvSpPr>
                <a:spLocks/>
              </p:cNvSpPr>
              <p:nvPr/>
            </p:nvSpPr>
            <p:spPr bwMode="auto">
              <a:xfrm>
                <a:off x="347" y="2913"/>
                <a:ext cx="185" cy="507"/>
              </a:xfrm>
              <a:custGeom>
                <a:avLst/>
                <a:gdLst/>
                <a:ahLst/>
                <a:cxnLst>
                  <a:cxn ang="0">
                    <a:pos x="119" y="397"/>
                  </a:cxn>
                  <a:cxn ang="0">
                    <a:pos x="147" y="241"/>
                  </a:cxn>
                  <a:cxn ang="0">
                    <a:pos x="119" y="205"/>
                  </a:cxn>
                  <a:cxn ang="0">
                    <a:pos x="83" y="186"/>
                  </a:cxn>
                  <a:cxn ang="0">
                    <a:pos x="128" y="214"/>
                  </a:cxn>
                  <a:cxn ang="0">
                    <a:pos x="83" y="333"/>
                  </a:cxn>
                  <a:cxn ang="0">
                    <a:pos x="64" y="13"/>
                  </a:cxn>
                  <a:cxn ang="0">
                    <a:pos x="46" y="49"/>
                  </a:cxn>
                  <a:cxn ang="0">
                    <a:pos x="19" y="86"/>
                  </a:cxn>
                  <a:cxn ang="0">
                    <a:pos x="37" y="250"/>
                  </a:cxn>
                  <a:cxn ang="0">
                    <a:pos x="0" y="406"/>
                  </a:cxn>
                  <a:cxn ang="0">
                    <a:pos x="165" y="388"/>
                  </a:cxn>
                  <a:cxn ang="0">
                    <a:pos x="138" y="324"/>
                  </a:cxn>
                  <a:cxn ang="0">
                    <a:pos x="119" y="397"/>
                  </a:cxn>
                </a:cxnLst>
                <a:rect l="0" t="0" r="r" b="b"/>
                <a:pathLst>
                  <a:path w="185" h="507">
                    <a:moveTo>
                      <a:pt x="119" y="397"/>
                    </a:moveTo>
                    <a:cubicBezTo>
                      <a:pt x="154" y="345"/>
                      <a:pt x="185" y="301"/>
                      <a:pt x="147" y="241"/>
                    </a:cubicBezTo>
                    <a:cubicBezTo>
                      <a:pt x="139" y="228"/>
                      <a:pt x="131" y="215"/>
                      <a:pt x="119" y="205"/>
                    </a:cubicBezTo>
                    <a:cubicBezTo>
                      <a:pt x="109" y="196"/>
                      <a:pt x="73" y="176"/>
                      <a:pt x="83" y="186"/>
                    </a:cubicBezTo>
                    <a:cubicBezTo>
                      <a:pt x="95" y="198"/>
                      <a:pt x="113" y="205"/>
                      <a:pt x="128" y="214"/>
                    </a:cubicBezTo>
                    <a:cubicBezTo>
                      <a:pt x="141" y="288"/>
                      <a:pt x="141" y="288"/>
                      <a:pt x="83" y="333"/>
                    </a:cubicBezTo>
                    <a:cubicBezTo>
                      <a:pt x="48" y="507"/>
                      <a:pt x="90" y="316"/>
                      <a:pt x="64" y="13"/>
                    </a:cubicBezTo>
                    <a:cubicBezTo>
                      <a:pt x="63" y="0"/>
                      <a:pt x="53" y="38"/>
                      <a:pt x="46" y="49"/>
                    </a:cubicBezTo>
                    <a:cubicBezTo>
                      <a:pt x="38" y="62"/>
                      <a:pt x="28" y="74"/>
                      <a:pt x="19" y="86"/>
                    </a:cubicBezTo>
                    <a:cubicBezTo>
                      <a:pt x="7" y="146"/>
                      <a:pt x="10" y="195"/>
                      <a:pt x="37" y="250"/>
                    </a:cubicBezTo>
                    <a:cubicBezTo>
                      <a:pt x="49" y="312"/>
                      <a:pt x="36" y="354"/>
                      <a:pt x="0" y="406"/>
                    </a:cubicBezTo>
                    <a:cubicBezTo>
                      <a:pt x="44" y="490"/>
                      <a:pt x="127" y="463"/>
                      <a:pt x="165" y="388"/>
                    </a:cubicBezTo>
                    <a:cubicBezTo>
                      <a:pt x="156" y="367"/>
                      <a:pt x="138" y="324"/>
                      <a:pt x="138" y="324"/>
                    </a:cubicBezTo>
                    <a:lnTo>
                      <a:pt x="119" y="3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33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34" name="AutoShape 62"/>
              <p:cNvSpPr>
                <a:spLocks noChangeArrowheads="1"/>
              </p:cNvSpPr>
              <p:nvPr/>
            </p:nvSpPr>
            <p:spPr bwMode="auto">
              <a:xfrm>
                <a:off x="385" y="2750"/>
                <a:ext cx="272" cy="317"/>
              </a:xfrm>
              <a:prstGeom prst="irregularSeal1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35" name="Line 63"/>
              <p:cNvSpPr>
                <a:spLocks noChangeShapeType="1"/>
              </p:cNvSpPr>
              <p:nvPr/>
            </p:nvSpPr>
            <p:spPr bwMode="auto">
              <a:xfrm flipH="1">
                <a:off x="431" y="2976"/>
                <a:ext cx="45" cy="318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885" y="2584"/>
              <a:ext cx="150" cy="15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55" y="137"/>
                </a:cxn>
                <a:cxn ang="0">
                  <a:pos x="128" y="0"/>
                </a:cxn>
                <a:cxn ang="0">
                  <a:pos x="147" y="19"/>
                </a:cxn>
                <a:cxn ang="0">
                  <a:pos x="110" y="46"/>
                </a:cxn>
                <a:cxn ang="0">
                  <a:pos x="37" y="165"/>
                </a:cxn>
                <a:cxn ang="0">
                  <a:pos x="9" y="192"/>
                </a:cxn>
                <a:cxn ang="0">
                  <a:pos x="0" y="220"/>
                </a:cxn>
              </a:cxnLst>
              <a:rect l="0" t="0" r="r" b="b"/>
              <a:pathLst>
                <a:path w="150" h="220">
                  <a:moveTo>
                    <a:pt x="0" y="220"/>
                  </a:moveTo>
                  <a:cubicBezTo>
                    <a:pt x="10" y="168"/>
                    <a:pt x="14" y="166"/>
                    <a:pt x="55" y="137"/>
                  </a:cubicBezTo>
                  <a:cubicBezTo>
                    <a:pt x="64" y="45"/>
                    <a:pt x="51" y="33"/>
                    <a:pt x="128" y="0"/>
                  </a:cubicBezTo>
                  <a:cubicBezTo>
                    <a:pt x="134" y="6"/>
                    <a:pt x="150" y="11"/>
                    <a:pt x="147" y="19"/>
                  </a:cubicBezTo>
                  <a:cubicBezTo>
                    <a:pt x="141" y="33"/>
                    <a:pt x="120" y="34"/>
                    <a:pt x="110" y="46"/>
                  </a:cubicBezTo>
                  <a:cubicBezTo>
                    <a:pt x="72" y="90"/>
                    <a:pt x="104" y="143"/>
                    <a:pt x="37" y="165"/>
                  </a:cubicBezTo>
                  <a:cubicBezTo>
                    <a:pt x="28" y="174"/>
                    <a:pt x="16" y="181"/>
                    <a:pt x="9" y="192"/>
                  </a:cubicBezTo>
                  <a:cubicBezTo>
                    <a:pt x="4" y="200"/>
                    <a:pt x="0" y="220"/>
                    <a:pt x="0" y="22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137" name="Group 65"/>
          <p:cNvGrpSpPr>
            <a:grpSpLocks/>
          </p:cNvGrpSpPr>
          <p:nvPr/>
        </p:nvGrpSpPr>
        <p:grpSpPr bwMode="auto">
          <a:xfrm>
            <a:off x="3995738" y="5229225"/>
            <a:ext cx="288925" cy="569913"/>
            <a:chOff x="2517" y="3294"/>
            <a:chExt cx="182" cy="359"/>
          </a:xfrm>
        </p:grpSpPr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2608" y="3339"/>
              <a:ext cx="84" cy="3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65"/>
                </a:cxn>
                <a:cxn ang="0">
                  <a:pos x="33" y="102"/>
                </a:cxn>
                <a:cxn ang="0">
                  <a:pos x="5" y="353"/>
                </a:cxn>
                <a:cxn ang="0">
                  <a:pos x="14" y="409"/>
                </a:cxn>
                <a:cxn ang="0">
                  <a:pos x="79" y="362"/>
                </a:cxn>
                <a:cxn ang="0">
                  <a:pos x="61" y="139"/>
                </a:cxn>
                <a:cxn ang="0">
                  <a:pos x="5" y="47"/>
                </a:cxn>
                <a:cxn ang="0">
                  <a:pos x="5" y="0"/>
                </a:cxn>
              </a:cxnLst>
              <a:rect l="0" t="0" r="r" b="b"/>
              <a:pathLst>
                <a:path w="79" h="442">
                  <a:moveTo>
                    <a:pt x="5" y="0"/>
                  </a:moveTo>
                  <a:cubicBezTo>
                    <a:pt x="8" y="22"/>
                    <a:pt x="8" y="44"/>
                    <a:pt x="14" y="65"/>
                  </a:cubicBezTo>
                  <a:cubicBezTo>
                    <a:pt x="18" y="78"/>
                    <a:pt x="33" y="88"/>
                    <a:pt x="33" y="102"/>
                  </a:cubicBezTo>
                  <a:cubicBezTo>
                    <a:pt x="33" y="156"/>
                    <a:pt x="15" y="280"/>
                    <a:pt x="5" y="353"/>
                  </a:cubicBezTo>
                  <a:cubicBezTo>
                    <a:pt x="8" y="372"/>
                    <a:pt x="0" y="397"/>
                    <a:pt x="14" y="409"/>
                  </a:cubicBezTo>
                  <a:cubicBezTo>
                    <a:pt x="54" y="442"/>
                    <a:pt x="73" y="375"/>
                    <a:pt x="79" y="362"/>
                  </a:cubicBezTo>
                  <a:cubicBezTo>
                    <a:pt x="77" y="342"/>
                    <a:pt x="65" y="167"/>
                    <a:pt x="61" y="139"/>
                  </a:cubicBezTo>
                  <a:cubicBezTo>
                    <a:pt x="56" y="103"/>
                    <a:pt x="5" y="83"/>
                    <a:pt x="5" y="47"/>
                  </a:cubicBezTo>
                  <a:cubicBezTo>
                    <a:pt x="5" y="31"/>
                    <a:pt x="5" y="16"/>
                    <a:pt x="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66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grpSp>
          <p:nvGrpSpPr>
            <p:cNvPr id="3139" name="Group 67"/>
            <p:cNvGrpSpPr>
              <a:grpSpLocks/>
            </p:cNvGrpSpPr>
            <p:nvPr/>
          </p:nvGrpSpPr>
          <p:grpSpPr bwMode="auto">
            <a:xfrm>
              <a:off x="2517" y="3294"/>
              <a:ext cx="182" cy="326"/>
              <a:chOff x="3198" y="3113"/>
              <a:chExt cx="182" cy="326"/>
            </a:xfrm>
          </p:grpSpPr>
          <p:sp>
            <p:nvSpPr>
              <p:cNvPr id="3140" name="AutoShape 68"/>
              <p:cNvSpPr>
                <a:spLocks noChangeArrowheads="1"/>
              </p:cNvSpPr>
              <p:nvPr/>
            </p:nvSpPr>
            <p:spPr bwMode="auto">
              <a:xfrm>
                <a:off x="3198" y="3113"/>
                <a:ext cx="181" cy="136"/>
              </a:xfrm>
              <a:prstGeom prst="irregularSeal2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99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41" name="Freeform 69"/>
              <p:cNvSpPr>
                <a:spLocks/>
              </p:cNvSpPr>
              <p:nvPr/>
            </p:nvSpPr>
            <p:spPr bwMode="auto">
              <a:xfrm>
                <a:off x="3334" y="3158"/>
                <a:ext cx="46" cy="281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74" y="14"/>
                  </a:cxn>
                  <a:cxn ang="0">
                    <a:pos x="83" y="79"/>
                  </a:cxn>
                  <a:cxn ang="0">
                    <a:pos x="102" y="116"/>
                  </a:cxn>
                  <a:cxn ang="0">
                    <a:pos x="83" y="311"/>
                  </a:cxn>
                  <a:cxn ang="0">
                    <a:pos x="55" y="274"/>
                  </a:cxn>
                  <a:cxn ang="0">
                    <a:pos x="0" y="172"/>
                  </a:cxn>
                  <a:cxn ang="0">
                    <a:pos x="37" y="106"/>
                  </a:cxn>
                  <a:cxn ang="0">
                    <a:pos x="18" y="4"/>
                  </a:cxn>
                </a:cxnLst>
                <a:rect l="0" t="0" r="r" b="b"/>
                <a:pathLst>
                  <a:path w="128" h="325">
                    <a:moveTo>
                      <a:pt x="18" y="4"/>
                    </a:moveTo>
                    <a:cubicBezTo>
                      <a:pt x="37" y="7"/>
                      <a:pt x="62" y="0"/>
                      <a:pt x="74" y="14"/>
                    </a:cubicBezTo>
                    <a:cubicBezTo>
                      <a:pt x="88" y="31"/>
                      <a:pt x="77" y="58"/>
                      <a:pt x="83" y="79"/>
                    </a:cubicBezTo>
                    <a:cubicBezTo>
                      <a:pt x="87" y="92"/>
                      <a:pt x="96" y="104"/>
                      <a:pt x="102" y="116"/>
                    </a:cubicBezTo>
                    <a:cubicBezTo>
                      <a:pt x="116" y="189"/>
                      <a:pt x="128" y="220"/>
                      <a:pt x="83" y="311"/>
                    </a:cubicBezTo>
                    <a:cubicBezTo>
                      <a:pt x="76" y="325"/>
                      <a:pt x="63" y="287"/>
                      <a:pt x="55" y="274"/>
                    </a:cubicBezTo>
                    <a:cubicBezTo>
                      <a:pt x="35" y="242"/>
                      <a:pt x="16" y="206"/>
                      <a:pt x="0" y="172"/>
                    </a:cubicBezTo>
                    <a:cubicBezTo>
                      <a:pt x="7" y="161"/>
                      <a:pt x="37" y="117"/>
                      <a:pt x="37" y="106"/>
                    </a:cubicBezTo>
                    <a:cubicBezTo>
                      <a:pt x="37" y="71"/>
                      <a:pt x="18" y="39"/>
                      <a:pt x="18" y="4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3142" name="Group 70"/>
          <p:cNvGrpSpPr>
            <a:grpSpLocks/>
          </p:cNvGrpSpPr>
          <p:nvPr/>
        </p:nvGrpSpPr>
        <p:grpSpPr bwMode="auto">
          <a:xfrm>
            <a:off x="4787900" y="4652963"/>
            <a:ext cx="217488" cy="425450"/>
            <a:chOff x="2517" y="3294"/>
            <a:chExt cx="182" cy="359"/>
          </a:xfrm>
        </p:grpSpPr>
        <p:sp>
          <p:nvSpPr>
            <p:cNvPr id="3143" name="Freeform 71"/>
            <p:cNvSpPr>
              <a:spLocks/>
            </p:cNvSpPr>
            <p:nvPr/>
          </p:nvSpPr>
          <p:spPr bwMode="auto">
            <a:xfrm>
              <a:off x="2608" y="3339"/>
              <a:ext cx="84" cy="3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65"/>
                </a:cxn>
                <a:cxn ang="0">
                  <a:pos x="33" y="102"/>
                </a:cxn>
                <a:cxn ang="0">
                  <a:pos x="5" y="353"/>
                </a:cxn>
                <a:cxn ang="0">
                  <a:pos x="14" y="409"/>
                </a:cxn>
                <a:cxn ang="0">
                  <a:pos x="79" y="362"/>
                </a:cxn>
                <a:cxn ang="0">
                  <a:pos x="61" y="139"/>
                </a:cxn>
                <a:cxn ang="0">
                  <a:pos x="5" y="47"/>
                </a:cxn>
                <a:cxn ang="0">
                  <a:pos x="5" y="0"/>
                </a:cxn>
              </a:cxnLst>
              <a:rect l="0" t="0" r="r" b="b"/>
              <a:pathLst>
                <a:path w="79" h="442">
                  <a:moveTo>
                    <a:pt x="5" y="0"/>
                  </a:moveTo>
                  <a:cubicBezTo>
                    <a:pt x="8" y="22"/>
                    <a:pt x="8" y="44"/>
                    <a:pt x="14" y="65"/>
                  </a:cubicBezTo>
                  <a:cubicBezTo>
                    <a:pt x="18" y="78"/>
                    <a:pt x="33" y="88"/>
                    <a:pt x="33" y="102"/>
                  </a:cubicBezTo>
                  <a:cubicBezTo>
                    <a:pt x="33" y="156"/>
                    <a:pt x="15" y="280"/>
                    <a:pt x="5" y="353"/>
                  </a:cubicBezTo>
                  <a:cubicBezTo>
                    <a:pt x="8" y="372"/>
                    <a:pt x="0" y="397"/>
                    <a:pt x="14" y="409"/>
                  </a:cubicBezTo>
                  <a:cubicBezTo>
                    <a:pt x="54" y="442"/>
                    <a:pt x="73" y="375"/>
                    <a:pt x="79" y="362"/>
                  </a:cubicBezTo>
                  <a:cubicBezTo>
                    <a:pt x="77" y="342"/>
                    <a:pt x="65" y="167"/>
                    <a:pt x="61" y="139"/>
                  </a:cubicBezTo>
                  <a:cubicBezTo>
                    <a:pt x="56" y="103"/>
                    <a:pt x="5" y="83"/>
                    <a:pt x="5" y="47"/>
                  </a:cubicBezTo>
                  <a:cubicBezTo>
                    <a:pt x="5" y="31"/>
                    <a:pt x="5" y="16"/>
                    <a:pt x="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66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grpSp>
          <p:nvGrpSpPr>
            <p:cNvPr id="3144" name="Group 72"/>
            <p:cNvGrpSpPr>
              <a:grpSpLocks/>
            </p:cNvGrpSpPr>
            <p:nvPr/>
          </p:nvGrpSpPr>
          <p:grpSpPr bwMode="auto">
            <a:xfrm>
              <a:off x="2517" y="3294"/>
              <a:ext cx="182" cy="326"/>
              <a:chOff x="3198" y="3113"/>
              <a:chExt cx="182" cy="326"/>
            </a:xfrm>
          </p:grpSpPr>
          <p:sp>
            <p:nvSpPr>
              <p:cNvPr id="3145" name="AutoShape 73"/>
              <p:cNvSpPr>
                <a:spLocks noChangeArrowheads="1"/>
              </p:cNvSpPr>
              <p:nvPr/>
            </p:nvSpPr>
            <p:spPr bwMode="auto">
              <a:xfrm>
                <a:off x="3198" y="3113"/>
                <a:ext cx="181" cy="136"/>
              </a:xfrm>
              <a:prstGeom prst="irregularSeal2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99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46" name="Freeform 74"/>
              <p:cNvSpPr>
                <a:spLocks/>
              </p:cNvSpPr>
              <p:nvPr/>
            </p:nvSpPr>
            <p:spPr bwMode="auto">
              <a:xfrm>
                <a:off x="3334" y="3158"/>
                <a:ext cx="46" cy="281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74" y="14"/>
                  </a:cxn>
                  <a:cxn ang="0">
                    <a:pos x="83" y="79"/>
                  </a:cxn>
                  <a:cxn ang="0">
                    <a:pos x="102" y="116"/>
                  </a:cxn>
                  <a:cxn ang="0">
                    <a:pos x="83" y="311"/>
                  </a:cxn>
                  <a:cxn ang="0">
                    <a:pos x="55" y="274"/>
                  </a:cxn>
                  <a:cxn ang="0">
                    <a:pos x="0" y="172"/>
                  </a:cxn>
                  <a:cxn ang="0">
                    <a:pos x="37" y="106"/>
                  </a:cxn>
                  <a:cxn ang="0">
                    <a:pos x="18" y="4"/>
                  </a:cxn>
                </a:cxnLst>
                <a:rect l="0" t="0" r="r" b="b"/>
                <a:pathLst>
                  <a:path w="128" h="325">
                    <a:moveTo>
                      <a:pt x="18" y="4"/>
                    </a:moveTo>
                    <a:cubicBezTo>
                      <a:pt x="37" y="7"/>
                      <a:pt x="62" y="0"/>
                      <a:pt x="74" y="14"/>
                    </a:cubicBezTo>
                    <a:cubicBezTo>
                      <a:pt x="88" y="31"/>
                      <a:pt x="77" y="58"/>
                      <a:pt x="83" y="79"/>
                    </a:cubicBezTo>
                    <a:cubicBezTo>
                      <a:pt x="87" y="92"/>
                      <a:pt x="96" y="104"/>
                      <a:pt x="102" y="116"/>
                    </a:cubicBezTo>
                    <a:cubicBezTo>
                      <a:pt x="116" y="189"/>
                      <a:pt x="128" y="220"/>
                      <a:pt x="83" y="311"/>
                    </a:cubicBezTo>
                    <a:cubicBezTo>
                      <a:pt x="76" y="325"/>
                      <a:pt x="63" y="287"/>
                      <a:pt x="55" y="274"/>
                    </a:cubicBezTo>
                    <a:cubicBezTo>
                      <a:pt x="35" y="242"/>
                      <a:pt x="16" y="206"/>
                      <a:pt x="0" y="172"/>
                    </a:cubicBezTo>
                    <a:cubicBezTo>
                      <a:pt x="7" y="161"/>
                      <a:pt x="37" y="117"/>
                      <a:pt x="37" y="106"/>
                    </a:cubicBezTo>
                    <a:cubicBezTo>
                      <a:pt x="37" y="71"/>
                      <a:pt x="18" y="39"/>
                      <a:pt x="18" y="4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6804025" y="3716338"/>
            <a:ext cx="144463" cy="1444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7092950" y="3716338"/>
            <a:ext cx="144463" cy="1444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7092950" y="3500438"/>
            <a:ext cx="144463" cy="1444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7451725" y="3644900"/>
            <a:ext cx="144463" cy="14446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4211638" y="3644900"/>
            <a:ext cx="144462" cy="14446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4500563" y="3644900"/>
            <a:ext cx="144462" cy="1444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3851275" y="3500438"/>
            <a:ext cx="144463" cy="1444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154" name="AutoShape 82"/>
          <p:cNvSpPr>
            <a:spLocks noChangeArrowheads="1"/>
          </p:cNvSpPr>
          <p:nvPr/>
        </p:nvSpPr>
        <p:spPr bwMode="auto">
          <a:xfrm>
            <a:off x="4140200" y="3500438"/>
            <a:ext cx="144463" cy="1444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82" name="Прямоугольник 81"/>
          <p:cNvSpPr/>
          <p:nvPr/>
        </p:nvSpPr>
        <p:spPr>
          <a:xfrm>
            <a:off x="571473" y="214290"/>
            <a:ext cx="828680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spc="50" dirty="0" smtClean="0">
                <a:ln w="1270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Природно-заповідний фонд  України </a:t>
            </a:r>
            <a:endParaRPr lang="uk-UA" sz="4400" b="1" i="1" spc="50" dirty="0">
              <a:ln w="12700">
                <a:solidFill>
                  <a:srgbClr val="006600"/>
                </a:solidFill>
              </a:ln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 rot="20279099">
            <a:off x="4724133" y="4755940"/>
            <a:ext cx="26915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Природні заповідники</a:t>
            </a:r>
            <a:endParaRPr lang="ru-RU" sz="28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20147086">
            <a:off x="1577137" y="3726036"/>
            <a:ext cx="26980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570EE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Біосферні</a:t>
            </a:r>
            <a:r>
              <a:rPr lang="ru-RU" sz="2800" b="1" dirty="0" smtClean="0">
                <a:ln w="11430"/>
                <a:solidFill>
                  <a:srgbClr val="570EE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rgbClr val="570EE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заповідники</a:t>
            </a:r>
            <a:endParaRPr lang="ru-RU" sz="2800" b="1" dirty="0">
              <a:ln w="11430"/>
              <a:solidFill>
                <a:srgbClr val="570EE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20313101">
            <a:off x="4653017" y="1531798"/>
            <a:ext cx="26980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Національні</a:t>
            </a:r>
            <a:r>
              <a:rPr lang="ru-RU" sz="2800" b="1" cap="none" spc="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парки</a:t>
            </a:r>
            <a:endParaRPr lang="ru-RU" sz="2800" b="1" cap="none" spc="0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1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ртьянов мы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993136"/>
            <a:ext cx="5181600" cy="3864864"/>
          </a:xfrm>
          <a:prstGeom prst="rect">
            <a:avLst/>
          </a:prstGeom>
        </p:spPr>
      </p:pic>
      <p:pic>
        <p:nvPicPr>
          <p:cNvPr id="2" name="Рисунок 1" descr="Карадаг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6388" cy="3786190"/>
          </a:xfrm>
          <a:prstGeom prst="rect">
            <a:avLst/>
          </a:prstGeom>
        </p:spPr>
      </p:pic>
      <p:pic>
        <p:nvPicPr>
          <p:cNvPr id="3" name="Рисунок 2" descr="Карадазький природни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3962400" cy="1765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286388"/>
            <a:ext cx="3567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Карадазький </a:t>
            </a:r>
            <a:endParaRPr lang="uk-UA" b="1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ис Мартья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857364"/>
            <a:ext cx="3962400" cy="1790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19711" y="714356"/>
            <a:ext cx="3724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"Мис Мартьян" </a:t>
            </a:r>
            <a:endParaRPr lang="uk-UA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лес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1879" cy="6858000"/>
          </a:xfrm>
          <a:prstGeom prst="rect">
            <a:avLst/>
          </a:prstGeom>
        </p:spPr>
      </p:pic>
      <p:pic>
        <p:nvPicPr>
          <p:cNvPr id="2" name="Рисунок 1" descr="Розточь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4" y="214290"/>
            <a:ext cx="3583204" cy="2857520"/>
          </a:xfrm>
          <a:prstGeom prst="rect">
            <a:avLst/>
          </a:prstGeom>
        </p:spPr>
      </p:pic>
      <p:pic>
        <p:nvPicPr>
          <p:cNvPr id="3" name="Рисунок 2" descr="Розточч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23831" cy="1571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285992"/>
            <a:ext cx="335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"Розточчя" </a:t>
            </a:r>
            <a:endParaRPr lang="uk-UA" sz="4400" dirty="0"/>
          </a:p>
        </p:txBody>
      </p:sp>
      <p:pic>
        <p:nvPicPr>
          <p:cNvPr id="6" name="Рисунок 5" descr="Полессккий 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724" y="4295688"/>
            <a:ext cx="3435276" cy="2562312"/>
          </a:xfrm>
          <a:prstGeom prst="rect">
            <a:avLst/>
          </a:prstGeom>
        </p:spPr>
      </p:pic>
      <p:pic>
        <p:nvPicPr>
          <p:cNvPr id="7" name="Рисунок 6" descr="Поліський природн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404" y="3571877"/>
            <a:ext cx="2109595" cy="1714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36225" y="4786322"/>
            <a:ext cx="2407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Поліський 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лтинский горно-лесной.jpg"/>
          <p:cNvPicPr>
            <a:picLocks noChangeAspect="1"/>
          </p:cNvPicPr>
          <p:nvPr/>
        </p:nvPicPr>
        <p:blipFill>
          <a:blip r:embed="rId2"/>
          <a:srcRect r="1405" b="18660"/>
          <a:stretch>
            <a:fillRect/>
          </a:stretch>
        </p:blipFill>
        <p:spPr>
          <a:xfrm>
            <a:off x="-1" y="3000372"/>
            <a:ext cx="6194921" cy="3857628"/>
          </a:xfrm>
          <a:prstGeom prst="rect">
            <a:avLst/>
          </a:prstGeom>
        </p:spPr>
      </p:pic>
      <p:pic>
        <p:nvPicPr>
          <p:cNvPr id="2" name="Рисунок 1" descr="Кменные могилы Украинский заповедник степн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5715000" cy="3624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Украинский степно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40608" cy="2926080"/>
          </a:xfrm>
          <a:prstGeom prst="rect">
            <a:avLst/>
          </a:prstGeom>
        </p:spPr>
      </p:pic>
      <p:pic>
        <p:nvPicPr>
          <p:cNvPr id="4" name="Рисунок 3" descr="Український степов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89" y="1643050"/>
            <a:ext cx="2021695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28992" y="0"/>
            <a:ext cx="5467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Український степовий 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Ялтинський гірсько-лісов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4000504"/>
            <a:ext cx="3290942" cy="15716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71604" y="5929330"/>
            <a:ext cx="7572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Ялтинський  гірсько-лісовий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ебет Горг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39" y="0"/>
            <a:ext cx="9150939" cy="6858000"/>
          </a:xfrm>
          <a:prstGeom prst="rect">
            <a:avLst/>
          </a:prstGeom>
        </p:spPr>
      </p:pic>
      <p:pic>
        <p:nvPicPr>
          <p:cNvPr id="3" name="Рисунок 2" descr="Горга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14290"/>
            <a:ext cx="2379654" cy="2034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овбушанськие Горган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85728"/>
            <a:ext cx="3053836" cy="20002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Каменные россыпи Горга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473" y="4357694"/>
            <a:ext cx="1411463" cy="211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Горганы 43.jpeg"/>
          <p:cNvPicPr>
            <a:picLocks noChangeAspect="1"/>
          </p:cNvPicPr>
          <p:nvPr/>
        </p:nvPicPr>
        <p:blipFill>
          <a:blip r:embed="rId6"/>
          <a:srcRect r="45489" b="7500"/>
          <a:stretch>
            <a:fillRect/>
          </a:stretch>
        </p:blipFill>
        <p:spPr>
          <a:xfrm rot="569837">
            <a:off x="175283" y="417496"/>
            <a:ext cx="1785982" cy="2272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Горганы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643446"/>
            <a:ext cx="2920907" cy="1911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00298" y="1928802"/>
            <a:ext cx="30857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i="1" dirty="0" smtClean="0">
                <a:ln w="9525">
                  <a:noFill/>
                  <a:prstDash val="solid"/>
                  <a:miter lim="800000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"Горгани"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непрово-орлов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Еланецкая степ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45104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Єланецький сте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571612"/>
            <a:ext cx="243045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08" y="285728"/>
            <a:ext cx="392549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i="1" dirty="0" smtClean="0">
                <a:ln w="9525">
                  <a:noFill/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"Єланецький степ" </a:t>
            </a:r>
          </a:p>
        </p:txBody>
      </p:sp>
      <p:pic>
        <p:nvPicPr>
          <p:cNvPr id="6" name="Рисунок 5" descr="Днепровсько-орильськ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383656"/>
            <a:ext cx="3286116" cy="247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Дніпровсько-орлівськ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5396700"/>
            <a:ext cx="2538826" cy="124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467912" y="4000504"/>
            <a:ext cx="467608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n w="9525">
                  <a:noFill/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Дніпровсько-Орільський</a:t>
            </a:r>
            <a:r>
              <a:rPr lang="uk-UA" sz="32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зантипсь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642918"/>
            <a:ext cx="3429024" cy="165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643570" y="214290"/>
            <a:ext cx="327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i="1" dirty="0" smtClean="0">
                <a:ln w="9525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Казантипський </a:t>
            </a:r>
          </a:p>
        </p:txBody>
      </p:sp>
      <p:pic>
        <p:nvPicPr>
          <p:cNvPr id="7" name="Рисунок 6" descr="Медоборы.jpg"/>
          <p:cNvPicPr>
            <a:picLocks noChangeAspect="1"/>
          </p:cNvPicPr>
          <p:nvPr/>
        </p:nvPicPr>
        <p:blipFill>
          <a:blip r:embed="rId3"/>
          <a:srcRect r="33195" b="-766"/>
          <a:stretch>
            <a:fillRect/>
          </a:stretch>
        </p:blipFill>
        <p:spPr>
          <a:xfrm>
            <a:off x="0" y="0"/>
            <a:ext cx="4429124" cy="4982780"/>
          </a:xfrm>
          <a:prstGeom prst="rect">
            <a:avLst/>
          </a:prstGeom>
        </p:spPr>
      </p:pic>
      <p:pic>
        <p:nvPicPr>
          <p:cNvPr id="6" name="Рисунок 5" descr="Медоборр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357694"/>
            <a:ext cx="2191481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Опукск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617" y="2786058"/>
            <a:ext cx="5446383" cy="4071942"/>
          </a:xfrm>
          <a:prstGeom prst="rect">
            <a:avLst/>
          </a:prstGeom>
        </p:spPr>
      </p:pic>
      <p:pic>
        <p:nvPicPr>
          <p:cNvPr id="5" name="Рисунок 4" descr="Опукськ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910" y="5360990"/>
            <a:ext cx="3199090" cy="1497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86446" y="2857496"/>
            <a:ext cx="340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ln w="9525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Опукський </a:t>
            </a:r>
          </a:p>
        </p:txBody>
      </p:sp>
      <p:sp>
        <p:nvSpPr>
          <p:cNvPr id="9" name="Прямоугольник 8"/>
          <p:cNvSpPr/>
          <p:nvPr/>
        </p:nvSpPr>
        <p:spPr>
          <a:xfrm rot="18720205">
            <a:off x="-278724" y="4916211"/>
            <a:ext cx="313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ln w="952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"Медобори"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венский.jpg"/>
          <p:cNvPicPr>
            <a:picLocks noChangeAspect="1"/>
          </p:cNvPicPr>
          <p:nvPr/>
        </p:nvPicPr>
        <p:blipFill>
          <a:blip r:embed="rId2"/>
          <a:srcRect l="194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овненский.jpg"/>
          <p:cNvPicPr>
            <a:picLocks noChangeAspect="1"/>
          </p:cNvPicPr>
          <p:nvPr/>
        </p:nvPicPr>
        <p:blipFill>
          <a:blip r:embed="rId3"/>
          <a:srcRect t="25318" r="735"/>
          <a:stretch>
            <a:fillRect/>
          </a:stretch>
        </p:blipFill>
        <p:spPr>
          <a:xfrm>
            <a:off x="5282866" y="4643446"/>
            <a:ext cx="3861134" cy="2214554"/>
          </a:xfrm>
          <a:prstGeom prst="rect">
            <a:avLst/>
          </a:prstGeom>
        </p:spPr>
      </p:pic>
      <p:pic>
        <p:nvPicPr>
          <p:cNvPr id="2" name="Рисунок 1" descr="Рівненськи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3429000"/>
            <a:ext cx="1934636" cy="1428760"/>
          </a:xfrm>
          <a:prstGeom prst="rect">
            <a:avLst/>
          </a:prstGeom>
        </p:spPr>
      </p:pic>
      <p:pic>
        <p:nvPicPr>
          <p:cNvPr id="5" name="Рисунок 4" descr="Черемськ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642918"/>
            <a:ext cx="3357554" cy="233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3166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Черемський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643578"/>
            <a:ext cx="3671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Рівненський </a:t>
            </a:r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12008.jpg"/>
          <p:cNvPicPr>
            <a:picLocks noChangeAspect="1"/>
          </p:cNvPicPr>
          <p:nvPr/>
        </p:nvPicPr>
        <p:blipFill>
          <a:blip r:embed="rId2">
            <a:lum bright="11000"/>
          </a:blip>
          <a:srcRect t="34527" r="1515" b="1245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214290"/>
            <a:ext cx="6691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ln w="3175">
                  <a:solidFill>
                    <a:srgbClr val="00CC00"/>
                  </a:solidFill>
                </a:ln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НАЦІОНАЛЬНІ   ПАРКИ</a:t>
            </a:r>
            <a:endParaRPr lang="uk-UA" sz="4400" b="1" i="1" dirty="0">
              <a:ln w="3175">
                <a:solidFill>
                  <a:srgbClr val="00CC00"/>
                </a:solidFill>
              </a:ln>
              <a:solidFill>
                <a:srgbClr val="FFFF0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45005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Карпатський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Шацький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"Синевир"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Азово-Сиваський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Вижницький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"Подільські товтри" "Святі гори"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Яворівський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"Сколівські Бескиди" </a:t>
            </a:r>
            <a:endParaRPr lang="uk-UA" sz="2000" b="1" i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571612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Деснянсько-Старогутський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Ужанський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"Гуцульщина"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"Гомільшанські ліси"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Галицький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Ічнянський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"Великий Луг" </a:t>
            </a:r>
          </a:p>
          <a:p>
            <a:r>
              <a:rPr lang="uk-UA" sz="32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Мезинський </a:t>
            </a:r>
            <a:endParaRPr lang="uk-UA" sz="3200" b="1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ПОВЕД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4357694"/>
            <a:ext cx="4572000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Україні Природно-заповідний фонд  України охороняється як національне надбання, щодо якого встановлюється особливий режим охорони, відтворення і використання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14290"/>
            <a:ext cx="614365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Історія нас вчить, що мудрість будь-якого народу проявляється в тому, як зберігаються природні умови, його існування та використовуються ресурси, добробут сучасних і майбутніх поколінь.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P0194.JPG"/>
          <p:cNvPicPr>
            <a:picLocks noChangeAspect="1"/>
          </p:cNvPicPr>
          <p:nvPr/>
        </p:nvPicPr>
        <p:blipFill>
          <a:blip r:embed="rId2"/>
          <a:srcRect r="5000" b="11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592935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Біосферні заповідники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256"/>
            <a:ext cx="2352503" cy="584775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Дунайський</a:t>
            </a:r>
            <a:endParaRPr lang="uk-UA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214554"/>
            <a:ext cx="2659702" cy="584775"/>
          </a:xfrm>
          <a:prstGeom prst="rect">
            <a:avLst/>
          </a:prstGeom>
          <a:solidFill>
            <a:srgbClr val="00CC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Карпатський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5572140"/>
            <a:ext cx="3044808" cy="584775"/>
          </a:xfrm>
          <a:prstGeom prst="rect">
            <a:avLst/>
          </a:prstGeom>
          <a:solidFill>
            <a:srgbClr val="00CC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Чорноморський</a:t>
            </a:r>
            <a:endParaRPr lang="uk-UA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786190"/>
            <a:ext cx="3071835" cy="584775"/>
          </a:xfrm>
          <a:prstGeom prst="rect">
            <a:avLst/>
          </a:prstGeom>
          <a:solidFill>
            <a:srgbClr val="00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Асканія Нова"</a:t>
            </a:r>
            <a:endParaRPr lang="uk-UA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канія Н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5929354" cy="2928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3526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АСКАНІЯ - НОВА</a:t>
            </a:r>
            <a:endParaRPr lang="uk-UA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скань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16" y="2857496"/>
            <a:ext cx="4857784" cy="3643338"/>
          </a:xfrm>
          <a:prstGeom prst="rect">
            <a:avLst/>
          </a:prstGeom>
        </p:spPr>
      </p:pic>
      <p:pic>
        <p:nvPicPr>
          <p:cNvPr id="4" name="Рисунок 3" descr="Аскания 1.jpg"/>
          <p:cNvPicPr>
            <a:picLocks noChangeAspect="1"/>
          </p:cNvPicPr>
          <p:nvPr/>
        </p:nvPicPr>
        <p:blipFill>
          <a:blip r:embed="rId4"/>
          <a:srcRect l="6729" t="6568" r="20595" b="3881"/>
          <a:stretch>
            <a:fillRect/>
          </a:stretch>
        </p:blipFill>
        <p:spPr>
          <a:xfrm>
            <a:off x="285720" y="2928934"/>
            <a:ext cx="3857652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кани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5"/>
            <a:ext cx="9144000" cy="6841710"/>
          </a:xfrm>
          <a:prstGeom prst="rect">
            <a:avLst/>
          </a:prstGeom>
        </p:spPr>
      </p:pic>
      <p:pic>
        <p:nvPicPr>
          <p:cNvPr id="3" name="Рисунок 2" descr="Аскания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524243" cy="2643182"/>
          </a:xfrm>
          <a:prstGeom prst="rect">
            <a:avLst/>
          </a:prstGeom>
        </p:spPr>
      </p:pic>
      <p:pic>
        <p:nvPicPr>
          <p:cNvPr id="5" name="Рисунок 4" descr="Аск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0"/>
            <a:ext cx="3500430" cy="2630323"/>
          </a:xfrm>
          <a:prstGeom prst="rect">
            <a:avLst/>
          </a:prstGeom>
        </p:spPr>
      </p:pic>
      <p:pic>
        <p:nvPicPr>
          <p:cNvPr id="6" name="Рисунок 5" descr="Аскания 2.jpg"/>
          <p:cNvPicPr>
            <a:picLocks noChangeAspect="1"/>
          </p:cNvPicPr>
          <p:nvPr/>
        </p:nvPicPr>
        <p:blipFill>
          <a:blip r:embed="rId5"/>
          <a:srcRect t="17647" r="2940"/>
          <a:stretch>
            <a:fillRect/>
          </a:stretch>
        </p:blipFill>
        <p:spPr>
          <a:xfrm>
            <a:off x="5214910" y="4357695"/>
            <a:ext cx="3929090" cy="2500305"/>
          </a:xfrm>
          <a:prstGeom prst="rect">
            <a:avLst/>
          </a:prstGeom>
        </p:spPr>
      </p:pic>
      <p:pic>
        <p:nvPicPr>
          <p:cNvPr id="7" name="Рисунок 6" descr="Аскания-но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86256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патский биосфер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5120640" cy="3840480"/>
          </a:xfrm>
          <a:prstGeom prst="rect">
            <a:avLst/>
          </a:prstGeom>
        </p:spPr>
      </p:pic>
      <p:pic>
        <p:nvPicPr>
          <p:cNvPr id="3" name="Рисунок 2" descr="Кврпат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357430"/>
            <a:ext cx="5286412" cy="4399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285728"/>
            <a:ext cx="7728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Карпатський біосферний заповідник</a:t>
            </a:r>
            <a:endParaRPr lang="uk-UA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патський біосферний заповідн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429132"/>
            <a:ext cx="4022728" cy="199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рноморско-биосферный зап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Чорноморський біосферний заповід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5016500"/>
            <a:ext cx="3594100" cy="1841500"/>
          </a:xfrm>
          <a:prstGeom prst="rect">
            <a:avLst/>
          </a:prstGeom>
        </p:spPr>
      </p:pic>
      <p:pic>
        <p:nvPicPr>
          <p:cNvPr id="3" name="Рисунок 2" descr="Черноморский биосферн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00462" cy="2610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214290"/>
            <a:ext cx="55006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Чорноморський </a:t>
            </a:r>
          </a:p>
          <a:p>
            <a:pPr algn="ctr"/>
            <a:r>
              <a:rPr lang="uk-UA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біосферний заповідник</a:t>
            </a:r>
            <a:endParaRPr lang="uk-UA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лково Дунайский заповеджник.jpg"/>
          <p:cNvPicPr>
            <a:picLocks noChangeAspect="1"/>
          </p:cNvPicPr>
          <p:nvPr/>
        </p:nvPicPr>
        <p:blipFill>
          <a:blip r:embed="rId2"/>
          <a:srcRect r="11750" b="77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Дунай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2559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Дунайський біосферний заповідн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071678"/>
            <a:ext cx="2571736" cy="264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43255" y="5072074"/>
            <a:ext cx="60007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Дунайський </a:t>
            </a:r>
          </a:p>
          <a:p>
            <a:pPr algn="ctr"/>
            <a:r>
              <a:rPr lang="uk-UA" sz="4400" b="1" i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біосферний заповідник</a:t>
            </a:r>
            <a:endParaRPr lang="uk-UA" sz="4400" b="1" i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f36c2c66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1" y="0"/>
            <a:ext cx="91630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8001056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uk-UA" dirty="0" smtClean="0"/>
              <a:t>	</a:t>
            </a:r>
            <a:r>
              <a:rPr lang="uk-UA" sz="5400" b="1" i="1" dirty="0" smtClean="0">
                <a:ln w="38100">
                  <a:solidFill>
                    <a:srgbClr val="0033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Природні заповідники</a:t>
            </a:r>
            <a:endParaRPr lang="uk-UA" sz="2800" b="1" i="1" dirty="0" smtClean="0">
              <a:ln w="38100">
                <a:solidFill>
                  <a:srgbClr val="0033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2"/>
            <a:ext cx="5357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Кримський </a:t>
            </a:r>
          </a:p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Канівський </a:t>
            </a:r>
          </a:p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Український степовий </a:t>
            </a:r>
          </a:p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Луганський </a:t>
            </a:r>
          </a:p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Поліський </a:t>
            </a:r>
          </a:p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Ялтинський</a:t>
            </a:r>
          </a:p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гірсько-лісовий </a:t>
            </a:r>
          </a:p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"Мис Мартьян" </a:t>
            </a:r>
          </a:p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Карадазький </a:t>
            </a:r>
          </a:p>
          <a:p>
            <a:r>
              <a:rPr lang="uk-UA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"Розточчя"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714488"/>
            <a:ext cx="53578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b="1" i="1" dirty="0" smtClean="0">
              <a:ln w="9525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"Медобори" </a:t>
            </a:r>
          </a:p>
          <a:p>
            <a:pPr algn="ctr"/>
            <a:r>
              <a:rPr lang="uk-UA" sz="36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"Єланецький степ" </a:t>
            </a:r>
          </a:p>
          <a:p>
            <a:pPr algn="ctr"/>
            <a:r>
              <a:rPr lang="uk-UA" sz="36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"Горгани" </a:t>
            </a:r>
          </a:p>
          <a:p>
            <a:pPr algn="ctr"/>
            <a:r>
              <a:rPr lang="uk-UA" sz="36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Казантипський </a:t>
            </a:r>
          </a:p>
          <a:p>
            <a:pPr algn="ctr"/>
            <a:r>
              <a:rPr lang="uk-UA" sz="36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Опукський </a:t>
            </a:r>
          </a:p>
          <a:p>
            <a:pPr algn="ctr"/>
            <a:r>
              <a:rPr lang="uk-UA" sz="36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Рівненський </a:t>
            </a:r>
          </a:p>
          <a:p>
            <a:pPr algn="ctr"/>
            <a:r>
              <a:rPr lang="uk-UA" sz="36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Черемський </a:t>
            </a:r>
          </a:p>
          <a:p>
            <a:r>
              <a:rPr lang="uk-UA" sz="3600" b="1" i="1" dirty="0" smtClean="0">
                <a:ln w="9525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Дніпровсько-Орільський </a:t>
            </a:r>
          </a:p>
          <a:p>
            <a:endParaRPr lang="uk-UA" sz="3200" b="1" i="1" dirty="0">
              <a:ln w="9525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невский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6980865" cy="3571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Каневський природний заповід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125330"/>
            <a:ext cx="3143240" cy="17326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3504" y="4000504"/>
            <a:ext cx="3500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Канівський </a:t>
            </a:r>
          </a:p>
        </p:txBody>
      </p:sp>
      <p:pic>
        <p:nvPicPr>
          <p:cNvPr id="9" name="Рисунок 8" descr="Луганский заповедн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992" y="0"/>
            <a:ext cx="5474008" cy="37861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Луганський природн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50" y="0"/>
            <a:ext cx="1797050" cy="1676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71785" y="2214554"/>
            <a:ext cx="3172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 smtClean="0">
                <a:solidFill>
                  <a:srgbClr val="FFFF21"/>
                </a:solidFill>
                <a:latin typeface="Times New Roman" pitchFamily="18" charset="0"/>
                <a:cs typeface="Times New Roman" pitchFamily="18" charset="0"/>
              </a:rPr>
              <a:t>Луганський</a:t>
            </a:r>
            <a:r>
              <a:rPr lang="uk-UA" sz="3600" b="1" i="1" dirty="0" smtClean="0">
                <a:solidFill>
                  <a:srgbClr val="FFFF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dirty="0">
              <a:solidFill>
                <a:srgbClr val="FFFF21"/>
              </a:solidFill>
            </a:endParaRPr>
          </a:p>
        </p:txBody>
      </p:sp>
      <p:pic>
        <p:nvPicPr>
          <p:cNvPr id="3" name="Рисунок 2" descr="крымский природный заповедник.jpg"/>
          <p:cNvPicPr>
            <a:picLocks noChangeAspect="1"/>
          </p:cNvPicPr>
          <p:nvPr/>
        </p:nvPicPr>
        <p:blipFill>
          <a:blip r:embed="rId6">
            <a:lum bright="-12000" contrast="34000"/>
          </a:blip>
          <a:srcRect r="3603" b="4336"/>
          <a:stretch>
            <a:fillRect/>
          </a:stretch>
        </p:blipFill>
        <p:spPr>
          <a:xfrm>
            <a:off x="1" y="0"/>
            <a:ext cx="4571999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214290"/>
            <a:ext cx="2794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Кримський</a:t>
            </a:r>
            <a:r>
              <a:rPr lang="uk-UA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211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Flex511</dc:creator>
  <cp:lastModifiedBy>Home</cp:lastModifiedBy>
  <cp:revision>21</cp:revision>
  <dcterms:created xsi:type="dcterms:W3CDTF">2007-03-06T23:29:58Z</dcterms:created>
  <dcterms:modified xsi:type="dcterms:W3CDTF">2009-04-27T04:47:37Z</dcterms:modified>
</cp:coreProperties>
</file>