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90" autoAdjust="0"/>
  </p:normalViewPr>
  <p:slideViewPr>
    <p:cSldViewPr>
      <p:cViewPr varScale="1">
        <p:scale>
          <a:sx n="88" d="100"/>
          <a:sy n="88" d="100"/>
        </p:scale>
        <p:origin x="-96" y="-3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FE452B0-8FC7-491D-8746-A751209AEAA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6D91288F-C6D6-4108-95BC-F4D00B9D242E}">
      <dgm:prSet/>
      <dgm:spPr/>
      <dgm:t>
        <a:bodyPr/>
        <a:lstStyle/>
        <a:p>
          <a:pPr rtl="0"/>
          <a:r>
            <a:rPr lang="ru-RU" b="1" i="1" dirty="0" smtClean="0"/>
            <a:t>Сентябрь  Октябрь</a:t>
          </a:r>
          <a:endParaRPr lang="ru-RU" dirty="0"/>
        </a:p>
      </dgm:t>
    </dgm:pt>
    <dgm:pt modelId="{798B6EFF-5061-486E-8C53-0BDB08AC8FC4}" type="parTrans" cxnId="{C6250D2E-3E92-4FF6-94C1-C22FF8313445}">
      <dgm:prSet/>
      <dgm:spPr/>
      <dgm:t>
        <a:bodyPr/>
        <a:lstStyle/>
        <a:p>
          <a:endParaRPr lang="ru-RU"/>
        </a:p>
      </dgm:t>
    </dgm:pt>
    <dgm:pt modelId="{F57A4912-9664-4005-B721-24E179FDC7BD}" type="sibTrans" cxnId="{C6250D2E-3E92-4FF6-94C1-C22FF8313445}">
      <dgm:prSet/>
      <dgm:spPr/>
      <dgm:t>
        <a:bodyPr/>
        <a:lstStyle/>
        <a:p>
          <a:endParaRPr lang="ru-RU"/>
        </a:p>
      </dgm:t>
    </dgm:pt>
    <dgm:pt modelId="{2DFD47E5-62B1-4452-BB8B-EB36F66E3B18}">
      <dgm:prSet/>
      <dgm:spPr/>
      <dgm:t>
        <a:bodyPr/>
        <a:lstStyle/>
        <a:p>
          <a:pPr rtl="0"/>
          <a:r>
            <a:rPr lang="ru-RU" dirty="0" smtClean="0"/>
            <a:t>Делая себя образом для подражания </a:t>
          </a:r>
          <a:endParaRPr lang="ru-RU" dirty="0"/>
        </a:p>
      </dgm:t>
    </dgm:pt>
    <dgm:pt modelId="{1B81E9B4-F214-4301-A342-874672B6354E}" type="parTrans" cxnId="{D41346A8-608B-4FA3-B61A-C3317F2E983B}">
      <dgm:prSet/>
      <dgm:spPr/>
      <dgm:t>
        <a:bodyPr/>
        <a:lstStyle/>
        <a:p>
          <a:endParaRPr lang="ru-RU"/>
        </a:p>
      </dgm:t>
    </dgm:pt>
    <dgm:pt modelId="{F918E652-DC6C-4E75-A01C-48E614D6FFE1}" type="sibTrans" cxnId="{D41346A8-608B-4FA3-B61A-C3317F2E983B}">
      <dgm:prSet/>
      <dgm:spPr/>
      <dgm:t>
        <a:bodyPr/>
        <a:lstStyle/>
        <a:p>
          <a:endParaRPr lang="ru-RU"/>
        </a:p>
      </dgm:t>
    </dgm:pt>
    <dgm:pt modelId="{AAB796D3-CEC2-4797-8F86-533E97D036BB}">
      <dgm:prSet/>
      <dgm:spPr/>
      <dgm:t>
        <a:bodyPr/>
        <a:lstStyle/>
        <a:p>
          <a:pPr rtl="0"/>
          <a:r>
            <a:rPr lang="ru-RU" dirty="0" smtClean="0"/>
            <a:t>Взрослый является организатором процесса</a:t>
          </a:r>
          <a:endParaRPr lang="ru-RU" dirty="0"/>
        </a:p>
      </dgm:t>
    </dgm:pt>
    <dgm:pt modelId="{035D2866-C18B-4427-88D7-0343AF479035}" type="parTrans" cxnId="{13B705CD-DC78-4BCB-8C0C-F01ADC3633F8}">
      <dgm:prSet/>
      <dgm:spPr/>
      <dgm:t>
        <a:bodyPr/>
        <a:lstStyle/>
        <a:p>
          <a:endParaRPr lang="ru-RU"/>
        </a:p>
      </dgm:t>
    </dgm:pt>
    <dgm:pt modelId="{E3A7F6E4-07C0-454F-935D-73B0C6C0662E}" type="sibTrans" cxnId="{13B705CD-DC78-4BCB-8C0C-F01ADC3633F8}">
      <dgm:prSet/>
      <dgm:spPr/>
      <dgm:t>
        <a:bodyPr/>
        <a:lstStyle/>
        <a:p>
          <a:endParaRPr lang="ru-RU"/>
        </a:p>
      </dgm:t>
    </dgm:pt>
    <dgm:pt modelId="{83E88404-E3AC-4B60-B7E7-0963C578A6B1}" type="pres">
      <dgm:prSet presAssocID="{FFE452B0-8FC7-491D-8746-A751209AEAA4}" presName="linear" presStyleCnt="0">
        <dgm:presLayoutVars>
          <dgm:animLvl val="lvl"/>
          <dgm:resizeHandles val="exact"/>
        </dgm:presLayoutVars>
      </dgm:prSet>
      <dgm:spPr/>
    </dgm:pt>
    <dgm:pt modelId="{55C804DF-4C62-408F-9C69-633A6DAA8450}" type="pres">
      <dgm:prSet presAssocID="{6D91288F-C6D6-4108-95BC-F4D00B9D242E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EEF40CA2-81F3-40A2-BFA7-3C6A1E07702F}" type="pres">
      <dgm:prSet presAssocID="{F57A4912-9664-4005-B721-24E179FDC7BD}" presName="spacer" presStyleCnt="0"/>
      <dgm:spPr/>
    </dgm:pt>
    <dgm:pt modelId="{BB843147-B0D8-43E8-A981-A25926987846}" type="pres">
      <dgm:prSet presAssocID="{2DFD47E5-62B1-4452-BB8B-EB36F66E3B18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292406D5-6779-4C84-942E-9294CA51F566}" type="pres">
      <dgm:prSet presAssocID="{F918E652-DC6C-4E75-A01C-48E614D6FFE1}" presName="spacer" presStyleCnt="0"/>
      <dgm:spPr/>
    </dgm:pt>
    <dgm:pt modelId="{8516AE00-138F-46CD-BBC3-71FA66A218CC}" type="pres">
      <dgm:prSet presAssocID="{AAB796D3-CEC2-4797-8F86-533E97D036BB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563741D6-7729-4B07-8E7F-1D57687A75EF}" type="presOf" srcId="{FFE452B0-8FC7-491D-8746-A751209AEAA4}" destId="{83E88404-E3AC-4B60-B7E7-0963C578A6B1}" srcOrd="0" destOrd="0" presId="urn:microsoft.com/office/officeart/2005/8/layout/vList2"/>
    <dgm:cxn modelId="{13B705CD-DC78-4BCB-8C0C-F01ADC3633F8}" srcId="{FFE452B0-8FC7-491D-8746-A751209AEAA4}" destId="{AAB796D3-CEC2-4797-8F86-533E97D036BB}" srcOrd="2" destOrd="0" parTransId="{035D2866-C18B-4427-88D7-0343AF479035}" sibTransId="{E3A7F6E4-07C0-454F-935D-73B0C6C0662E}"/>
    <dgm:cxn modelId="{DAEF690A-B238-46B9-B7F1-AB2077570EC9}" type="presOf" srcId="{AAB796D3-CEC2-4797-8F86-533E97D036BB}" destId="{8516AE00-138F-46CD-BBC3-71FA66A218CC}" srcOrd="0" destOrd="0" presId="urn:microsoft.com/office/officeart/2005/8/layout/vList2"/>
    <dgm:cxn modelId="{C6250D2E-3E92-4FF6-94C1-C22FF8313445}" srcId="{FFE452B0-8FC7-491D-8746-A751209AEAA4}" destId="{6D91288F-C6D6-4108-95BC-F4D00B9D242E}" srcOrd="0" destOrd="0" parTransId="{798B6EFF-5061-486E-8C53-0BDB08AC8FC4}" sibTransId="{F57A4912-9664-4005-B721-24E179FDC7BD}"/>
    <dgm:cxn modelId="{6C541114-D388-469F-9535-2E776DD5C645}" type="presOf" srcId="{2DFD47E5-62B1-4452-BB8B-EB36F66E3B18}" destId="{BB843147-B0D8-43E8-A981-A25926987846}" srcOrd="0" destOrd="0" presId="urn:microsoft.com/office/officeart/2005/8/layout/vList2"/>
    <dgm:cxn modelId="{D41346A8-608B-4FA3-B61A-C3317F2E983B}" srcId="{FFE452B0-8FC7-491D-8746-A751209AEAA4}" destId="{2DFD47E5-62B1-4452-BB8B-EB36F66E3B18}" srcOrd="1" destOrd="0" parTransId="{1B81E9B4-F214-4301-A342-874672B6354E}" sibTransId="{F918E652-DC6C-4E75-A01C-48E614D6FFE1}"/>
    <dgm:cxn modelId="{9B26497D-C463-430F-BD9C-02E051BAD2E9}" type="presOf" srcId="{6D91288F-C6D6-4108-95BC-F4D00B9D242E}" destId="{55C804DF-4C62-408F-9C69-633A6DAA8450}" srcOrd="0" destOrd="0" presId="urn:microsoft.com/office/officeart/2005/8/layout/vList2"/>
    <dgm:cxn modelId="{DFA73E6E-C842-4889-B741-B1CC34FEC387}" type="presParOf" srcId="{83E88404-E3AC-4B60-B7E7-0963C578A6B1}" destId="{55C804DF-4C62-408F-9C69-633A6DAA8450}" srcOrd="0" destOrd="0" presId="urn:microsoft.com/office/officeart/2005/8/layout/vList2"/>
    <dgm:cxn modelId="{CAECB12C-EE5C-48D9-9E0C-C0398DD1B8F5}" type="presParOf" srcId="{83E88404-E3AC-4B60-B7E7-0963C578A6B1}" destId="{EEF40CA2-81F3-40A2-BFA7-3C6A1E07702F}" srcOrd="1" destOrd="0" presId="urn:microsoft.com/office/officeart/2005/8/layout/vList2"/>
    <dgm:cxn modelId="{2F87111E-30FA-4E34-8AFE-D32327ABE7D6}" type="presParOf" srcId="{83E88404-E3AC-4B60-B7E7-0963C578A6B1}" destId="{BB843147-B0D8-43E8-A981-A25926987846}" srcOrd="2" destOrd="0" presId="urn:microsoft.com/office/officeart/2005/8/layout/vList2"/>
    <dgm:cxn modelId="{946A8231-5871-4BE6-91BC-0950373827DC}" type="presParOf" srcId="{83E88404-E3AC-4B60-B7E7-0963C578A6B1}" destId="{292406D5-6779-4C84-942E-9294CA51F566}" srcOrd="3" destOrd="0" presId="urn:microsoft.com/office/officeart/2005/8/layout/vList2"/>
    <dgm:cxn modelId="{C782383C-890E-4401-8120-7331C769C5E6}" type="presParOf" srcId="{83E88404-E3AC-4B60-B7E7-0963C578A6B1}" destId="{8516AE00-138F-46CD-BBC3-71FA66A218CC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3644AF4-AEBE-43B5-A739-6E247055989F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179909D9-9EA1-435C-A2F4-3CDC4A22A2AA}">
      <dgm:prSet/>
      <dgm:spPr/>
      <dgm:t>
        <a:bodyPr/>
        <a:lstStyle/>
        <a:p>
          <a:pPr rtl="0"/>
          <a:r>
            <a:rPr lang="ru-RU" b="1" i="1" dirty="0" smtClean="0"/>
            <a:t>Январь  Апрель</a:t>
          </a:r>
          <a:endParaRPr lang="ru-RU" dirty="0"/>
        </a:p>
      </dgm:t>
    </dgm:pt>
    <dgm:pt modelId="{E700DA83-312D-48BB-A23C-F70D7A46862B}" type="parTrans" cxnId="{AE91BED3-4053-4B42-BD9D-2891703697A1}">
      <dgm:prSet/>
      <dgm:spPr/>
      <dgm:t>
        <a:bodyPr/>
        <a:lstStyle/>
        <a:p>
          <a:endParaRPr lang="ru-RU"/>
        </a:p>
      </dgm:t>
    </dgm:pt>
    <dgm:pt modelId="{B64E8CB7-7BAE-4C16-89A2-902D23916E29}" type="sibTrans" cxnId="{AE91BED3-4053-4B42-BD9D-2891703697A1}">
      <dgm:prSet/>
      <dgm:spPr/>
      <dgm:t>
        <a:bodyPr/>
        <a:lstStyle/>
        <a:p>
          <a:endParaRPr lang="ru-RU"/>
        </a:p>
      </dgm:t>
    </dgm:pt>
    <dgm:pt modelId="{3E6A77DC-FD51-4E0C-A850-34A835F1E928}">
      <dgm:prSet/>
      <dgm:spPr/>
      <dgm:t>
        <a:bodyPr/>
        <a:lstStyle/>
        <a:p>
          <a:pPr rtl="0"/>
          <a:r>
            <a:rPr lang="ru-RU" dirty="0" smtClean="0"/>
            <a:t>Получения опыта</a:t>
          </a:r>
          <a:endParaRPr lang="ru-RU" dirty="0"/>
        </a:p>
      </dgm:t>
    </dgm:pt>
    <dgm:pt modelId="{81A7FDD7-5478-4888-A4C2-81D21066600F}" type="parTrans" cxnId="{9239E9BB-4E18-4959-B62D-969D0A883B62}">
      <dgm:prSet/>
      <dgm:spPr/>
      <dgm:t>
        <a:bodyPr/>
        <a:lstStyle/>
        <a:p>
          <a:endParaRPr lang="ru-RU"/>
        </a:p>
      </dgm:t>
    </dgm:pt>
    <dgm:pt modelId="{FC3732E8-74C3-4DD0-AD34-6C055C71FB5D}" type="sibTrans" cxnId="{9239E9BB-4E18-4959-B62D-969D0A883B62}">
      <dgm:prSet/>
      <dgm:spPr/>
      <dgm:t>
        <a:bodyPr/>
        <a:lstStyle/>
        <a:p>
          <a:endParaRPr lang="ru-RU"/>
        </a:p>
      </dgm:t>
    </dgm:pt>
    <dgm:pt modelId="{8680480E-11A2-41D3-93BF-4C6AEF256DF7}">
      <dgm:prSet/>
      <dgm:spPr/>
      <dgm:t>
        <a:bodyPr/>
        <a:lstStyle/>
        <a:p>
          <a:pPr rtl="0"/>
          <a:r>
            <a:rPr lang="ru-RU" dirty="0" smtClean="0"/>
            <a:t>Планирование на </a:t>
          </a:r>
          <a:r>
            <a:rPr lang="ru-RU" dirty="0" err="1" smtClean="0"/>
            <a:t>будушее</a:t>
          </a:r>
          <a:endParaRPr lang="ru-RU" dirty="0"/>
        </a:p>
      </dgm:t>
    </dgm:pt>
    <dgm:pt modelId="{B3EA40AB-995C-4A67-A867-5D883A730501}" type="parTrans" cxnId="{51F33305-13AD-4054-B455-FCE5970B6050}">
      <dgm:prSet/>
      <dgm:spPr/>
      <dgm:t>
        <a:bodyPr/>
        <a:lstStyle/>
        <a:p>
          <a:endParaRPr lang="ru-RU"/>
        </a:p>
      </dgm:t>
    </dgm:pt>
    <dgm:pt modelId="{0C289FBB-6325-4BEF-8A23-A38948CE6D50}" type="sibTrans" cxnId="{51F33305-13AD-4054-B455-FCE5970B6050}">
      <dgm:prSet/>
      <dgm:spPr/>
      <dgm:t>
        <a:bodyPr/>
        <a:lstStyle/>
        <a:p>
          <a:endParaRPr lang="ru-RU"/>
        </a:p>
      </dgm:t>
    </dgm:pt>
    <dgm:pt modelId="{339BB44A-E25A-4CC2-88E2-94E79497B01C}" type="pres">
      <dgm:prSet presAssocID="{E3644AF4-AEBE-43B5-A739-6E247055989F}" presName="compositeShape" presStyleCnt="0">
        <dgm:presLayoutVars>
          <dgm:chMax val="7"/>
          <dgm:dir/>
          <dgm:resizeHandles val="exact"/>
        </dgm:presLayoutVars>
      </dgm:prSet>
      <dgm:spPr/>
    </dgm:pt>
    <dgm:pt modelId="{4953CFCD-CA63-460D-A5C7-93A091657221}" type="pres">
      <dgm:prSet presAssocID="{179909D9-9EA1-435C-A2F4-3CDC4A22A2AA}" presName="circ1" presStyleLbl="vennNode1" presStyleIdx="0" presStyleCnt="3"/>
      <dgm:spPr/>
    </dgm:pt>
    <dgm:pt modelId="{1E28A574-9EFD-4B52-84AC-3FF6F2701E19}" type="pres">
      <dgm:prSet presAssocID="{179909D9-9EA1-435C-A2F4-3CDC4A22A2AA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84CB2ED0-9D0B-458C-A261-20A3FFC255FE}" type="pres">
      <dgm:prSet presAssocID="{3E6A77DC-FD51-4E0C-A850-34A835F1E928}" presName="circ2" presStyleLbl="vennNode1" presStyleIdx="1" presStyleCnt="3"/>
      <dgm:spPr/>
    </dgm:pt>
    <dgm:pt modelId="{1F89DB20-4F0E-4993-A790-AD0564219BD9}" type="pres">
      <dgm:prSet presAssocID="{3E6A77DC-FD51-4E0C-A850-34A835F1E928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C4C399F3-C3F5-4118-8C6A-796BA0A6A6DC}" type="pres">
      <dgm:prSet presAssocID="{8680480E-11A2-41D3-93BF-4C6AEF256DF7}" presName="circ3" presStyleLbl="vennNode1" presStyleIdx="2" presStyleCnt="3"/>
      <dgm:spPr/>
    </dgm:pt>
    <dgm:pt modelId="{76230340-154F-44F1-82AD-0C35443D9116}" type="pres">
      <dgm:prSet presAssocID="{8680480E-11A2-41D3-93BF-4C6AEF256DF7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51F33305-13AD-4054-B455-FCE5970B6050}" srcId="{E3644AF4-AEBE-43B5-A739-6E247055989F}" destId="{8680480E-11A2-41D3-93BF-4C6AEF256DF7}" srcOrd="2" destOrd="0" parTransId="{B3EA40AB-995C-4A67-A867-5D883A730501}" sibTransId="{0C289FBB-6325-4BEF-8A23-A38948CE6D50}"/>
    <dgm:cxn modelId="{9252ECF9-BE9A-450E-841F-A5409CCBA64B}" type="presOf" srcId="{3E6A77DC-FD51-4E0C-A850-34A835F1E928}" destId="{1F89DB20-4F0E-4993-A790-AD0564219BD9}" srcOrd="1" destOrd="0" presId="urn:microsoft.com/office/officeart/2005/8/layout/venn1"/>
    <dgm:cxn modelId="{9239E9BB-4E18-4959-B62D-969D0A883B62}" srcId="{E3644AF4-AEBE-43B5-A739-6E247055989F}" destId="{3E6A77DC-FD51-4E0C-A850-34A835F1E928}" srcOrd="1" destOrd="0" parTransId="{81A7FDD7-5478-4888-A4C2-81D21066600F}" sibTransId="{FC3732E8-74C3-4DD0-AD34-6C055C71FB5D}"/>
    <dgm:cxn modelId="{62895ACF-3E8A-4876-B67C-F4EF64BF61E3}" type="presOf" srcId="{E3644AF4-AEBE-43B5-A739-6E247055989F}" destId="{339BB44A-E25A-4CC2-88E2-94E79497B01C}" srcOrd="0" destOrd="0" presId="urn:microsoft.com/office/officeart/2005/8/layout/venn1"/>
    <dgm:cxn modelId="{4FED68AC-9042-4077-99F3-E887747475DF}" type="presOf" srcId="{179909D9-9EA1-435C-A2F4-3CDC4A22A2AA}" destId="{4953CFCD-CA63-460D-A5C7-93A091657221}" srcOrd="0" destOrd="0" presId="urn:microsoft.com/office/officeart/2005/8/layout/venn1"/>
    <dgm:cxn modelId="{A7ED176D-CD64-4B44-85A8-B705816A5D77}" type="presOf" srcId="{8680480E-11A2-41D3-93BF-4C6AEF256DF7}" destId="{76230340-154F-44F1-82AD-0C35443D9116}" srcOrd="1" destOrd="0" presId="urn:microsoft.com/office/officeart/2005/8/layout/venn1"/>
    <dgm:cxn modelId="{6D55F358-E6C7-44D8-B0EF-2F7941093730}" type="presOf" srcId="{179909D9-9EA1-435C-A2F4-3CDC4A22A2AA}" destId="{1E28A574-9EFD-4B52-84AC-3FF6F2701E19}" srcOrd="1" destOrd="0" presId="urn:microsoft.com/office/officeart/2005/8/layout/venn1"/>
    <dgm:cxn modelId="{98748428-DB54-4661-8BC3-FB92156E6182}" type="presOf" srcId="{3E6A77DC-FD51-4E0C-A850-34A835F1E928}" destId="{84CB2ED0-9D0B-458C-A261-20A3FFC255FE}" srcOrd="0" destOrd="0" presId="urn:microsoft.com/office/officeart/2005/8/layout/venn1"/>
    <dgm:cxn modelId="{9FC60643-ED14-4102-8D0A-14C923A3EC39}" type="presOf" srcId="{8680480E-11A2-41D3-93BF-4C6AEF256DF7}" destId="{C4C399F3-C3F5-4118-8C6A-796BA0A6A6DC}" srcOrd="0" destOrd="0" presId="urn:microsoft.com/office/officeart/2005/8/layout/venn1"/>
    <dgm:cxn modelId="{AE91BED3-4053-4B42-BD9D-2891703697A1}" srcId="{E3644AF4-AEBE-43B5-A739-6E247055989F}" destId="{179909D9-9EA1-435C-A2F4-3CDC4A22A2AA}" srcOrd="0" destOrd="0" parTransId="{E700DA83-312D-48BB-A23C-F70D7A46862B}" sibTransId="{B64E8CB7-7BAE-4C16-89A2-902D23916E29}"/>
    <dgm:cxn modelId="{346CC055-9577-40EE-8FD3-27F95B84648D}" type="presParOf" srcId="{339BB44A-E25A-4CC2-88E2-94E79497B01C}" destId="{4953CFCD-CA63-460D-A5C7-93A091657221}" srcOrd="0" destOrd="0" presId="urn:microsoft.com/office/officeart/2005/8/layout/venn1"/>
    <dgm:cxn modelId="{1E0CD6AA-C2BB-4424-9D0A-41A277CD33BC}" type="presParOf" srcId="{339BB44A-E25A-4CC2-88E2-94E79497B01C}" destId="{1E28A574-9EFD-4B52-84AC-3FF6F2701E19}" srcOrd="1" destOrd="0" presId="urn:microsoft.com/office/officeart/2005/8/layout/venn1"/>
    <dgm:cxn modelId="{F0094DE8-C3B3-4489-94E9-3C8388C4C599}" type="presParOf" srcId="{339BB44A-E25A-4CC2-88E2-94E79497B01C}" destId="{84CB2ED0-9D0B-458C-A261-20A3FFC255FE}" srcOrd="2" destOrd="0" presId="urn:microsoft.com/office/officeart/2005/8/layout/venn1"/>
    <dgm:cxn modelId="{5EBB8661-B509-4490-AECB-C9EA4B27C66E}" type="presParOf" srcId="{339BB44A-E25A-4CC2-88E2-94E79497B01C}" destId="{1F89DB20-4F0E-4993-A790-AD0564219BD9}" srcOrd="3" destOrd="0" presId="urn:microsoft.com/office/officeart/2005/8/layout/venn1"/>
    <dgm:cxn modelId="{1566176E-1616-4E4C-92E1-506C9F3565F3}" type="presParOf" srcId="{339BB44A-E25A-4CC2-88E2-94E79497B01C}" destId="{C4C399F3-C3F5-4118-8C6A-796BA0A6A6DC}" srcOrd="4" destOrd="0" presId="urn:microsoft.com/office/officeart/2005/8/layout/venn1"/>
    <dgm:cxn modelId="{FAD4F215-D896-4402-9864-3FFBD017D81A}" type="presParOf" srcId="{339BB44A-E25A-4CC2-88E2-94E79497B01C}" destId="{76230340-154F-44F1-82AD-0C35443D9116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5C804DF-4C62-408F-9C69-633A6DAA8450}">
      <dsp:nvSpPr>
        <dsp:cNvPr id="0" name=""/>
        <dsp:cNvSpPr/>
      </dsp:nvSpPr>
      <dsp:spPr>
        <a:xfrm>
          <a:off x="0" y="289015"/>
          <a:ext cx="4040188" cy="107257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i="1" kern="1200" dirty="0" smtClean="0"/>
            <a:t>Сентябрь  Октябрь</a:t>
          </a:r>
          <a:endParaRPr lang="ru-RU" sz="2700" kern="1200" dirty="0"/>
        </a:p>
      </dsp:txBody>
      <dsp:txXfrm>
        <a:off x="0" y="289015"/>
        <a:ext cx="4040188" cy="1072579"/>
      </dsp:txXfrm>
    </dsp:sp>
    <dsp:sp modelId="{BB843147-B0D8-43E8-A981-A25926987846}">
      <dsp:nvSpPr>
        <dsp:cNvPr id="0" name=""/>
        <dsp:cNvSpPr/>
      </dsp:nvSpPr>
      <dsp:spPr>
        <a:xfrm>
          <a:off x="0" y="1439354"/>
          <a:ext cx="4040188" cy="107257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Делая себя образом для подражания </a:t>
          </a:r>
          <a:endParaRPr lang="ru-RU" sz="2700" kern="1200" dirty="0"/>
        </a:p>
      </dsp:txBody>
      <dsp:txXfrm>
        <a:off x="0" y="1439354"/>
        <a:ext cx="4040188" cy="1072579"/>
      </dsp:txXfrm>
    </dsp:sp>
    <dsp:sp modelId="{8516AE00-138F-46CD-BBC3-71FA66A218CC}">
      <dsp:nvSpPr>
        <dsp:cNvPr id="0" name=""/>
        <dsp:cNvSpPr/>
      </dsp:nvSpPr>
      <dsp:spPr>
        <a:xfrm>
          <a:off x="0" y="2589693"/>
          <a:ext cx="4040188" cy="107257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Взрослый является организатором процесса</a:t>
          </a:r>
          <a:endParaRPr lang="ru-RU" sz="2700" kern="1200" dirty="0"/>
        </a:p>
      </dsp:txBody>
      <dsp:txXfrm>
        <a:off x="0" y="2589693"/>
        <a:ext cx="4040188" cy="107257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953CFCD-CA63-460D-A5C7-93A091657221}">
      <dsp:nvSpPr>
        <dsp:cNvPr id="0" name=""/>
        <dsp:cNvSpPr/>
      </dsp:nvSpPr>
      <dsp:spPr>
        <a:xfrm>
          <a:off x="873369" y="110926"/>
          <a:ext cx="2295036" cy="229503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i="1" kern="1200" dirty="0" smtClean="0"/>
            <a:t>Январь  Апрель</a:t>
          </a:r>
          <a:endParaRPr lang="ru-RU" sz="1700" kern="1200" dirty="0"/>
        </a:p>
      </dsp:txBody>
      <dsp:txXfrm>
        <a:off x="1179374" y="512558"/>
        <a:ext cx="1683026" cy="1032766"/>
      </dsp:txXfrm>
    </dsp:sp>
    <dsp:sp modelId="{84CB2ED0-9D0B-458C-A261-20A3FFC255FE}">
      <dsp:nvSpPr>
        <dsp:cNvPr id="0" name=""/>
        <dsp:cNvSpPr/>
      </dsp:nvSpPr>
      <dsp:spPr>
        <a:xfrm>
          <a:off x="1701494" y="1545324"/>
          <a:ext cx="2295036" cy="229503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Получения опыта</a:t>
          </a:r>
          <a:endParaRPr lang="ru-RU" sz="1700" kern="1200" dirty="0"/>
        </a:p>
      </dsp:txBody>
      <dsp:txXfrm>
        <a:off x="2403393" y="2138209"/>
        <a:ext cx="1377021" cy="1262270"/>
      </dsp:txXfrm>
    </dsp:sp>
    <dsp:sp modelId="{C4C399F3-C3F5-4118-8C6A-796BA0A6A6DC}">
      <dsp:nvSpPr>
        <dsp:cNvPr id="0" name=""/>
        <dsp:cNvSpPr/>
      </dsp:nvSpPr>
      <dsp:spPr>
        <a:xfrm>
          <a:off x="45243" y="1545324"/>
          <a:ext cx="2295036" cy="229503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Планирование на </a:t>
          </a:r>
          <a:r>
            <a:rPr lang="ru-RU" sz="1700" kern="1200" dirty="0" err="1" smtClean="0"/>
            <a:t>будушее</a:t>
          </a:r>
          <a:endParaRPr lang="ru-RU" sz="1700" kern="1200" dirty="0"/>
        </a:p>
      </dsp:txBody>
      <dsp:txXfrm>
        <a:off x="261359" y="2138209"/>
        <a:ext cx="1377021" cy="12622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2201B9-7A76-4476-ACB7-A084A16EF4CB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DFEB35-5CAC-405D-B31A-9CE803C93F4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031C7-0D3A-46DC-BDF0-2DAD10D876FC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CE4A9-73DC-48AE-9652-8DF02E911D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031C7-0D3A-46DC-BDF0-2DAD10D876FC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CE4A9-73DC-48AE-9652-8DF02E911D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031C7-0D3A-46DC-BDF0-2DAD10D876FC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CE4A9-73DC-48AE-9652-8DF02E911D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031C7-0D3A-46DC-BDF0-2DAD10D876FC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CE4A9-73DC-48AE-9652-8DF02E911D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031C7-0D3A-46DC-BDF0-2DAD10D876FC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CE4A9-73DC-48AE-9652-8DF02E911D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031C7-0D3A-46DC-BDF0-2DAD10D876FC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CE4A9-73DC-48AE-9652-8DF02E911D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031C7-0D3A-46DC-BDF0-2DAD10D876FC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CE4A9-73DC-48AE-9652-8DF02E911D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031C7-0D3A-46DC-BDF0-2DAD10D876FC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CE4A9-73DC-48AE-9652-8DF02E911D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031C7-0D3A-46DC-BDF0-2DAD10D876FC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CE4A9-73DC-48AE-9652-8DF02E911D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031C7-0D3A-46DC-BDF0-2DAD10D876FC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CE4A9-73DC-48AE-9652-8DF02E911D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031C7-0D3A-46DC-BDF0-2DAD10D876FC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CE4A9-73DC-48AE-9652-8DF02E911D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4031C7-0D3A-46DC-BDF0-2DAD10D876FC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2CE4A9-73DC-48AE-9652-8DF02E911DB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wipe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solidFill>
            <a:srgbClr val="00B0F0"/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>
            <a:normAutofit/>
          </a:bodyPr>
          <a:lstStyle/>
          <a:p>
            <a:r>
              <a:rPr lang="ru-RU" sz="4800" b="1" i="1" dirty="0" smtClean="0">
                <a:solidFill>
                  <a:srgbClr val="FFFF00"/>
                </a:solidFill>
              </a:rPr>
              <a:t>План действий</a:t>
            </a:r>
            <a:endParaRPr lang="ru-RU" sz="4800" b="1" i="1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solidFill>
            <a:srgbClr val="FFFF00"/>
          </a:solidFill>
          <a:effectLst>
            <a:glow rad="228600">
              <a:schemeClr val="accent5">
                <a:satMod val="175000"/>
                <a:alpha val="40000"/>
              </a:schemeClr>
            </a:glow>
            <a:innerShdw blurRad="63500" dist="50800" dir="18900000">
              <a:prstClr val="black">
                <a:alpha val="50000"/>
              </a:prstClr>
            </a:innerShdw>
          </a:effectLst>
          <a:scene3d>
            <a:camera prst="obliqueTopRight"/>
            <a:lightRig rig="threePt" dir="t"/>
          </a:scene3d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solidFill>
                  <a:srgbClr val="FF0000"/>
                </a:solidFill>
              </a:rPr>
              <a:t>Ирина Владимировна </a:t>
            </a:r>
            <a:r>
              <a:rPr lang="ru-RU" sz="2400" b="1" dirty="0" err="1" smtClean="0">
                <a:solidFill>
                  <a:srgbClr val="FF0000"/>
                </a:solidFill>
              </a:rPr>
              <a:t>Максеменюк</a:t>
            </a:r>
            <a:endParaRPr lang="ru-RU" sz="2400" b="1" dirty="0" smtClean="0">
              <a:solidFill>
                <a:srgbClr val="FF0000"/>
              </a:solidFill>
            </a:endParaRPr>
          </a:p>
          <a:p>
            <a:pPr algn="l"/>
            <a:r>
              <a:rPr lang="ru-RU" sz="2400" b="1" dirty="0" smtClean="0">
                <a:solidFill>
                  <a:srgbClr val="FF0000"/>
                </a:solidFill>
              </a:rPr>
              <a:t>МБДОУ № 37</a:t>
            </a:r>
          </a:p>
          <a:p>
            <a:pPr algn="l"/>
            <a:r>
              <a:rPr lang="ru-RU" sz="2400" b="1" dirty="0" smtClean="0">
                <a:solidFill>
                  <a:srgbClr val="FF0000"/>
                </a:solidFill>
              </a:rPr>
              <a:t>Воспитатель Ясельной </a:t>
            </a:r>
            <a:r>
              <a:rPr lang="ru-RU" sz="2400" b="1" dirty="0" err="1" smtClean="0">
                <a:solidFill>
                  <a:srgbClr val="FF0000"/>
                </a:solidFill>
              </a:rPr>
              <a:t>групы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0"/>
                            </p:stCondLst>
                            <p:childTnLst>
                              <p:par>
                                <p:cTn id="2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r>
              <a:rPr lang="ru-RU" b="1" u="sng" dirty="0" smtClean="0">
                <a:solidFill>
                  <a:schemeClr val="accent6">
                    <a:lumMod val="75000"/>
                  </a:schemeClr>
                </a:solidFill>
              </a:rPr>
              <a:t>Ближние цели</a:t>
            </a:r>
            <a:endParaRPr lang="ru-RU" b="1" u="sng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ru-RU" b="1" i="1" dirty="0" smtClean="0">
                <a:solidFill>
                  <a:srgbClr val="00B0F0"/>
                </a:solidFill>
              </a:rPr>
              <a:t>Изменить методику опроса родителей</a:t>
            </a:r>
          </a:p>
          <a:p>
            <a:r>
              <a:rPr lang="ru-RU" b="1" i="1" dirty="0" smtClean="0">
                <a:solidFill>
                  <a:srgbClr val="00B0F0"/>
                </a:solidFill>
              </a:rPr>
              <a:t>Больше анкетировать родителей</a:t>
            </a:r>
          </a:p>
          <a:p>
            <a:r>
              <a:rPr lang="ru-RU" b="1" i="1" dirty="0" smtClean="0">
                <a:solidFill>
                  <a:srgbClr val="00B0F0"/>
                </a:solidFill>
              </a:rPr>
              <a:t>Поощрять совместную деятельность воспитателя с родителями</a:t>
            </a:r>
          </a:p>
        </p:txBody>
      </p:sp>
    </p:spTree>
  </p:cSld>
  <p:clrMapOvr>
    <a:masterClrMapping/>
  </p:clrMapOvr>
  <p:transition spd="slow">
    <p:wipe dir="d"/>
    <p:sndAc>
      <p:stSnd>
        <p:snd r:embed="rId2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r>
              <a:rPr lang="ru-RU" b="1" u="sng" dirty="0" smtClean="0">
                <a:solidFill>
                  <a:srgbClr val="0070C0"/>
                </a:solidFill>
              </a:rPr>
              <a:t>Дальние цели</a:t>
            </a:r>
            <a:endParaRPr lang="ru-RU" b="1" u="sng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Используя подходы </a:t>
            </a:r>
            <a:r>
              <a:rPr lang="en-US" b="1" i="1" dirty="0" err="1" smtClean="0">
                <a:solidFill>
                  <a:srgbClr val="FF0000"/>
                </a:solidFill>
              </a:rPr>
              <a:t>XXl</a:t>
            </a:r>
            <a:r>
              <a:rPr lang="en-US" b="1" i="1" dirty="0" smtClean="0">
                <a:solidFill>
                  <a:srgbClr val="FF0000"/>
                </a:solidFill>
              </a:rPr>
              <a:t> </a:t>
            </a:r>
            <a:r>
              <a:rPr lang="ru-RU" b="1" i="1" dirty="0" smtClean="0">
                <a:solidFill>
                  <a:srgbClr val="FF0000"/>
                </a:solidFill>
              </a:rPr>
              <a:t>века, развивать интерес к детскому саду</a:t>
            </a:r>
            <a:endParaRPr lang="ru-RU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ipe dir="d"/>
    <p:sndAc>
      <p:stSnd>
        <p:snd r:embed="rId2" name="explod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3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3" cstate="print"/>
            <a:tile tx="0" ty="0" sx="100000" sy="100000" flip="none" algn="tl"/>
          </a:blipFill>
        </p:spPr>
        <p:txBody>
          <a:bodyPr>
            <a:normAutofit fontScale="90000"/>
          </a:bodyPr>
          <a:lstStyle/>
          <a:p>
            <a:r>
              <a:rPr lang="ru-RU" b="1" u="sng" dirty="0" smtClean="0">
                <a:solidFill>
                  <a:srgbClr val="00B050"/>
                </a:solidFill>
              </a:rPr>
              <a:t>Педагогические методы и задачи</a:t>
            </a:r>
            <a:endParaRPr lang="ru-RU" b="1" u="sng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solidFill>
            <a:srgbClr val="FFFF00"/>
          </a:solidFill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Система последовательных взаимосвязанных способов работы педагога и обучаемых детей, которые направлены на достижение дидактических задач</a:t>
            </a:r>
          </a:p>
          <a:p>
            <a:r>
              <a:rPr lang="ru-RU" dirty="0" smtClean="0"/>
              <a:t>Обучение начинается буквально с первых дней жизни ребёнка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4008" y="1556792"/>
            <a:ext cx="4038600" cy="4525963"/>
          </a:xfrm>
          <a:solidFill>
            <a:srgbClr val="FFC000"/>
          </a:solidFill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 В методах обучения отражается взаимосвязанная деятельность педагога и детей</a:t>
            </a:r>
          </a:p>
          <a:p>
            <a:r>
              <a:rPr lang="ru-RU" dirty="0" smtClean="0"/>
              <a:t>Большое значение имеет опосредованное обучение: подбор игрушек, картинок, предметов  быта .                                                                                                          </a:t>
            </a:r>
            <a:endParaRPr lang="ru-RU" dirty="0"/>
          </a:p>
        </p:txBody>
      </p:sp>
    </p:spTree>
  </p:cSld>
  <p:clrMapOvr>
    <a:masterClrMapping/>
  </p:clrMapOvr>
  <p:transition spd="slow">
    <p:wipe dir="d"/>
    <p:sndAc>
      <p:stSnd>
        <p:snd r:embed="rId2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000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0"/>
                            </p:stCondLst>
                            <p:childTnLst>
                              <p:par>
                                <p:cTn id="2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000"/>
                            </p:stCondLst>
                            <p:childTnLst>
                              <p:par>
                                <p:cTn id="3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4000"/>
                            </p:stCondLst>
                            <p:childTnLst>
                              <p:par>
                                <p:cTn id="3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>
                <a:solidFill>
                  <a:srgbClr val="FF0000"/>
                </a:solidFill>
              </a:rPr>
              <a:t>Трудности и решения</a:t>
            </a:r>
            <a:endParaRPr lang="ru-RU" b="1" u="sng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i="1" dirty="0" smtClean="0"/>
              <a:t>Трудности</a:t>
            </a:r>
            <a:endParaRPr lang="ru-RU" i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effectLst>
            <a:glow rad="228600">
              <a:schemeClr val="accent2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Заведующая может не поддержать мои подходы к адаптации</a:t>
            </a:r>
          </a:p>
          <a:p>
            <a:r>
              <a:rPr lang="ru-RU" b="1" dirty="0" smtClean="0">
                <a:solidFill>
                  <a:srgbClr val="00B050"/>
                </a:solidFill>
              </a:rPr>
              <a:t>Родителям может будет не понятны мои методы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i="1" dirty="0" smtClean="0"/>
              <a:t>Решения</a:t>
            </a:r>
            <a:endParaRPr lang="ru-RU" i="1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ru-RU" b="1" dirty="0" smtClean="0">
                <a:solidFill>
                  <a:srgbClr val="00B0F0"/>
                </a:solidFill>
              </a:rPr>
              <a:t>Перед началом работы познакомлю заведующую с материалом </a:t>
            </a:r>
          </a:p>
          <a:p>
            <a:r>
              <a:rPr lang="ru-RU" b="1" dirty="0" smtClean="0">
                <a:solidFill>
                  <a:srgbClr val="00B0F0"/>
                </a:solidFill>
              </a:rPr>
              <a:t>Я подготовлю анкету для родителей, используя текстовый редактор и умения полученных на тренинге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3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3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000"/>
                            </p:stCondLst>
                            <p:childTnLst>
                              <p:par>
                                <p:cTn id="16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3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400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3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5" grpId="0" build="p"/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i="1" dirty="0" smtClean="0">
                <a:solidFill>
                  <a:srgbClr val="FF0000"/>
                </a:solidFill>
              </a:rPr>
              <a:t>Забота и </a:t>
            </a:r>
            <a:r>
              <a:rPr lang="ru-RU" sz="4000" i="1" dirty="0" err="1" smtClean="0">
                <a:solidFill>
                  <a:srgbClr val="FF0000"/>
                </a:solidFill>
              </a:rPr>
              <a:t>добрата</a:t>
            </a:r>
            <a:endParaRPr lang="ru-RU" sz="4000" i="1" dirty="0">
              <a:solidFill>
                <a:srgbClr val="FF0000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Program Files\Microsoft Office\MEDIA\CAGCAT10\j0216724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620688"/>
            <a:ext cx="5472608" cy="4152017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wipe dir="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7200" b="1" u="sng" dirty="0" smtClean="0">
                <a:solidFill>
                  <a:srgbClr val="00B0F0"/>
                </a:solidFill>
              </a:rPr>
              <a:t>Ресурсы</a:t>
            </a:r>
            <a:endParaRPr lang="ru-RU" sz="7200" b="1" u="sng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  <a:t>Помощь и поддержка коллег работающих в одной сфере со мной</a:t>
            </a:r>
          </a:p>
          <a:p>
            <a:r>
              <a:rPr lang="ru-RU" i="1" dirty="0" smtClean="0">
                <a:solidFill>
                  <a:srgbClr val="00B050"/>
                </a:solidFill>
              </a:rPr>
              <a:t>Интернет</a:t>
            </a:r>
          </a:p>
          <a:p>
            <a:r>
              <a:rPr lang="ru-RU" i="1" dirty="0" smtClean="0">
                <a:solidFill>
                  <a:srgbClr val="0070C0"/>
                </a:solidFill>
              </a:rPr>
              <a:t>Текстовый редактор, электронные таблицы и </a:t>
            </a:r>
            <a:r>
              <a:rPr lang="ru-RU" i="1" dirty="0" err="1" smtClean="0">
                <a:solidFill>
                  <a:srgbClr val="0070C0"/>
                </a:solidFill>
              </a:rPr>
              <a:t>мультимедия</a:t>
            </a:r>
            <a:endParaRPr lang="ru-RU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0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i="1" u="sng" dirty="0" smtClean="0">
                <a:solidFill>
                  <a:srgbClr val="00B050"/>
                </a:solidFill>
              </a:rPr>
              <a:t>План график</a:t>
            </a:r>
            <a:endParaRPr lang="ru-RU" b="1" i="1" u="sng" dirty="0">
              <a:solidFill>
                <a:srgbClr val="00B05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0" dirty="0" smtClean="0"/>
              <a:t>Особое внимание формулированию вопросов</a:t>
            </a:r>
            <a:endParaRPr lang="ru-RU" b="0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half" idx="2"/>
          </p:nvPr>
        </p:nvGraphicFramePr>
        <p:xfrm>
          <a:off x="457200" y="2174875"/>
          <a:ext cx="4040188" cy="3951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556792"/>
            <a:ext cx="4041775" cy="639762"/>
          </a:xfrm>
        </p:spPr>
        <p:txBody>
          <a:bodyPr>
            <a:normAutofit fontScale="92500" lnSpcReduction="20000"/>
          </a:bodyPr>
          <a:lstStyle/>
          <a:p>
            <a:r>
              <a:rPr lang="ru-RU" b="0" dirty="0" smtClean="0"/>
              <a:t>Методы работы в ясельной группы</a:t>
            </a:r>
            <a:endParaRPr lang="ru-RU" b="0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sz="quarter" idx="4"/>
          </p:nvPr>
        </p:nvGraphicFramePr>
        <p:xfrm>
          <a:off x="4645025" y="2174875"/>
          <a:ext cx="4041775" cy="3951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  <p:transition spd="slow">
    <p:wipe dir="d"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000"/>
                            </p:stCondLst>
                            <p:childTnLst>
                              <p:par>
                                <p:cTn id="2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  <p:bldGraphic spid="7" grpId="0">
        <p:bldAsOne/>
      </p:bldGraphic>
      <p:bldP spid="5" grpId="0" build="p"/>
      <p:bldGraphic spid="8" grpId="0">
        <p:bldAsOne/>
      </p:bldGraphic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148</TotalTime>
  <Words>183</Words>
  <Application>Microsoft Office PowerPoint</Application>
  <PresentationFormat>Экран (4:3)</PresentationFormat>
  <Paragraphs>37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План действий</vt:lpstr>
      <vt:lpstr>Ближние цели</vt:lpstr>
      <vt:lpstr>Дальние цели</vt:lpstr>
      <vt:lpstr>Педагогические методы и задачи</vt:lpstr>
      <vt:lpstr>Трудности и решения</vt:lpstr>
      <vt:lpstr>Забота и добрата</vt:lpstr>
      <vt:lpstr>Ресурсы</vt:lpstr>
      <vt:lpstr>План график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План действий</dc:title>
  <dc:creator>Алексей</dc:creator>
  <cp:lastModifiedBy>Алексей</cp:lastModifiedBy>
  <cp:revision>16</cp:revision>
  <dcterms:created xsi:type="dcterms:W3CDTF">2012-12-17T14:16:35Z</dcterms:created>
  <dcterms:modified xsi:type="dcterms:W3CDTF">2012-12-18T08:30:07Z</dcterms:modified>
</cp:coreProperties>
</file>