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A5F521D-2A28-4D39-B7F7-287904310EFA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00D84CB-8870-43D0-BF05-CDDDE44D6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Муниципальное бюджетное дошкольное учреждение №37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Максеменюк</a:t>
            </a:r>
            <a:r>
              <a:rPr lang="ru-RU" dirty="0" smtClean="0"/>
              <a:t> Ирина Владимировна</a:t>
            </a:r>
          </a:p>
          <a:p>
            <a:r>
              <a:rPr lang="ru-RU" dirty="0" smtClean="0"/>
              <a:t>Ясельная группа с 1 до 2 лет</a:t>
            </a:r>
          </a:p>
          <a:p>
            <a:r>
              <a:rPr lang="ru-RU" dirty="0" smtClean="0"/>
              <a:t>Сентябрь 2012 – май 2013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Адаптация в детском саду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Консультация</a:t>
            </a:r>
          </a:p>
          <a:p>
            <a:r>
              <a:rPr lang="ru-RU" dirty="0" smtClean="0"/>
              <a:t>Работа с родителями</a:t>
            </a:r>
          </a:p>
          <a:p>
            <a:r>
              <a:rPr lang="ru-RU" dirty="0" smtClean="0"/>
              <a:t>Собрание</a:t>
            </a:r>
            <a:endParaRPr lang="ru-RU" dirty="0"/>
          </a:p>
        </p:txBody>
      </p:sp>
      <p:pic>
        <p:nvPicPr>
          <p:cNvPr id="1026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143248"/>
            <a:ext cx="2857520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Здоровье сберегающие технологии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Здоровье детей</a:t>
            </a:r>
          </a:p>
          <a:p>
            <a:r>
              <a:rPr lang="ru-RU" dirty="0" smtClean="0"/>
              <a:t>Оздоровительные процедуры</a:t>
            </a:r>
          </a:p>
          <a:p>
            <a:r>
              <a:rPr lang="ru-RU" dirty="0" smtClean="0"/>
              <a:t>Закаливание</a:t>
            </a:r>
          </a:p>
          <a:p>
            <a:endParaRPr lang="ru-RU" dirty="0"/>
          </a:p>
        </p:txBody>
      </p:sp>
      <p:pic>
        <p:nvPicPr>
          <p:cNvPr id="2050" name="Picture 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000372"/>
            <a:ext cx="3296660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во время адаптации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Игры с дидактическими материалами</a:t>
            </a:r>
          </a:p>
          <a:p>
            <a:r>
              <a:rPr lang="ru-RU" dirty="0" smtClean="0"/>
              <a:t>Сюжетные игры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Program Files\Microsoft Office\MEDIA\CAGCAT10\j021651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496"/>
            <a:ext cx="3500462" cy="31778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7242048" cy="1785950"/>
          </a:xfrm>
        </p:spPr>
        <p:txBody>
          <a:bodyPr>
            <a:normAutofit/>
          </a:bodyPr>
          <a:lstStyle/>
          <a:p>
            <a:r>
              <a:rPr lang="ru-RU" dirty="0" smtClean="0"/>
              <a:t>Это очень интересный и важный шаг для ваших детей</a:t>
            </a:r>
            <a:endParaRPr lang="ru-RU" dirty="0"/>
          </a:p>
        </p:txBody>
      </p:sp>
      <p:pic>
        <p:nvPicPr>
          <p:cNvPr id="4098" name="Picture 2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357562"/>
            <a:ext cx="4643470" cy="30630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</TotalTime>
  <Words>57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Изящная</vt:lpstr>
      <vt:lpstr>Муниципальное бюджетное дошкольное учреждение №37</vt:lpstr>
      <vt:lpstr>Адаптация в детском саду</vt:lpstr>
      <vt:lpstr>Здоровье сберегающие технологии</vt:lpstr>
      <vt:lpstr>Игры во время адаптации</vt:lpstr>
      <vt:lpstr>Это очень интересный и важный шаг для ваших детей</vt:lpstr>
    </vt:vector>
  </TitlesOfParts>
  <Company>Школа №2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учреждение №37</dc:title>
  <dc:creator>user</dc:creator>
  <cp:lastModifiedBy>user</cp:lastModifiedBy>
  <cp:revision>6</cp:revision>
  <dcterms:created xsi:type="dcterms:W3CDTF">2012-11-08T09:50:30Z</dcterms:created>
  <dcterms:modified xsi:type="dcterms:W3CDTF">2012-11-08T10:30:50Z</dcterms:modified>
</cp:coreProperties>
</file>