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9" r:id="rId2"/>
    <p:sldMasterId id="2147483697" r:id="rId3"/>
    <p:sldMasterId id="2147483685" r:id="rId4"/>
    <p:sldMasterId id="2147483672" r:id="rId5"/>
  </p:sldMasterIdLst>
  <p:notesMasterIdLst>
    <p:notesMasterId r:id="rId11"/>
  </p:notesMasterIdLst>
  <p:handoutMasterIdLst>
    <p:handoutMasterId r:id="rId12"/>
  </p:handoutMasterIdLst>
  <p:sldIdLst>
    <p:sldId id="256" r:id="rId6"/>
    <p:sldId id="257" r:id="rId7"/>
    <p:sldId id="258" r:id="rId8"/>
    <p:sldId id="259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2" y="-7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1458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A74052-B43E-428D-9372-BEBFF5D8707E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1D0AA-F791-4E06-860D-9BADB2CC084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29A30-FFCA-4095-9445-7116FD1B0426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64E23B-5486-439D-9D6D-3DFCE142587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4E23B-5486-439D-9D6D-3DFCE142587E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7B2CB9-263D-4A53-84ED-FDA0C7B7C8AD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5F23CC-8DE6-4F40-8366-AA180C4A87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7B2CB9-263D-4A53-84ED-FDA0C7B7C8AD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5F23CC-8DE6-4F40-8366-AA180C4A87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7B2CB9-263D-4A53-84ED-FDA0C7B7C8AD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5F23CC-8DE6-4F40-8366-AA180C4A87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EC49F-220D-4168-B08D-63E25E593767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B8A40-4557-46A2-91E8-4B703C25B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EC49F-220D-4168-B08D-63E25E593767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B8A40-4557-46A2-91E8-4B703C25B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EC49F-220D-4168-B08D-63E25E593767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B8A40-4557-46A2-91E8-4B703C25B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EC49F-220D-4168-B08D-63E25E593767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B8A40-4557-46A2-91E8-4B703C25B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EC49F-220D-4168-B08D-63E25E593767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B8A40-4557-46A2-91E8-4B703C25B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EC49F-220D-4168-B08D-63E25E593767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B8A40-4557-46A2-91E8-4B703C25B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EC49F-220D-4168-B08D-63E25E593767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B8A40-4557-46A2-91E8-4B703C25B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EC49F-220D-4168-B08D-63E25E593767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B8A40-4557-46A2-91E8-4B703C25B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7B2CB9-263D-4A53-84ED-FDA0C7B7C8AD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5F23CC-8DE6-4F40-8366-AA180C4A87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EC49F-220D-4168-B08D-63E25E593767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B8A40-4557-46A2-91E8-4B703C25B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EC49F-220D-4168-B08D-63E25E593767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B8A40-4557-46A2-91E8-4B703C25B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EC49F-220D-4168-B08D-63E25E593767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B8A40-4557-46A2-91E8-4B703C25B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EDF0-4E8C-481D-A79E-E5FEE5E365A1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04081-DB66-4DF8-9C5D-305E9A1221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EDF0-4E8C-481D-A79E-E5FEE5E365A1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04081-DB66-4DF8-9C5D-305E9A1221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EDF0-4E8C-481D-A79E-E5FEE5E365A1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04081-DB66-4DF8-9C5D-305E9A1221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EDF0-4E8C-481D-A79E-E5FEE5E365A1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04081-DB66-4DF8-9C5D-305E9A1221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EDF0-4E8C-481D-A79E-E5FEE5E365A1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04081-DB66-4DF8-9C5D-305E9A1221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EDF0-4E8C-481D-A79E-E5FEE5E365A1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04081-DB66-4DF8-9C5D-305E9A1221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EDF0-4E8C-481D-A79E-E5FEE5E365A1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04081-DB66-4DF8-9C5D-305E9A1221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7B2CB9-263D-4A53-84ED-FDA0C7B7C8AD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5F23CC-8DE6-4F40-8366-AA180C4A87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EDF0-4E8C-481D-A79E-E5FEE5E365A1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04081-DB66-4DF8-9C5D-305E9A1221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EDF0-4E8C-481D-A79E-E5FEE5E365A1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04081-DB66-4DF8-9C5D-305E9A1221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EDF0-4E8C-481D-A79E-E5FEE5E365A1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04081-DB66-4DF8-9C5D-305E9A1221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EDF0-4E8C-481D-A79E-E5FEE5E365A1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04081-DB66-4DF8-9C5D-305E9A1221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DDCFA-A7DF-4F27-A2C3-32533797D6E4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7E124-0158-4B73-9625-18AFC8EB4B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DDCFA-A7DF-4F27-A2C3-32533797D6E4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7E124-0158-4B73-9625-18AFC8EB4B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DDCFA-A7DF-4F27-A2C3-32533797D6E4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7E124-0158-4B73-9625-18AFC8EB4B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DDCFA-A7DF-4F27-A2C3-32533797D6E4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7E124-0158-4B73-9625-18AFC8EB4B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DDCFA-A7DF-4F27-A2C3-32533797D6E4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7E124-0158-4B73-9625-18AFC8EB4B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DDCFA-A7DF-4F27-A2C3-32533797D6E4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7E124-0158-4B73-9625-18AFC8EB4B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7B2CB9-263D-4A53-84ED-FDA0C7B7C8AD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5F23CC-8DE6-4F40-8366-AA180C4A87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DDCFA-A7DF-4F27-A2C3-32533797D6E4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7E124-0158-4B73-9625-18AFC8EB4B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DDCFA-A7DF-4F27-A2C3-32533797D6E4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7E124-0158-4B73-9625-18AFC8EB4B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DDCFA-A7DF-4F27-A2C3-32533797D6E4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7E124-0158-4B73-9625-18AFC8EB4B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DDCFA-A7DF-4F27-A2C3-32533797D6E4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7E124-0158-4B73-9625-18AFC8EB4B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DDCFA-A7DF-4F27-A2C3-32533797D6E4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7E124-0158-4B73-9625-18AFC8EB4B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A6041-2574-47C5-BB17-7553C7518DBC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D0795-AB7B-40E8-8D9E-72F0B33F6A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A6041-2574-47C5-BB17-7553C7518DBC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D0795-AB7B-40E8-8D9E-72F0B33F6A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A6041-2574-47C5-BB17-7553C7518DBC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D0795-AB7B-40E8-8D9E-72F0B33F6A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A6041-2574-47C5-BB17-7553C7518DBC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D0795-AB7B-40E8-8D9E-72F0B33F6A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A6041-2574-47C5-BB17-7553C7518DBC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D0795-AB7B-40E8-8D9E-72F0B33F6A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7B2CB9-263D-4A53-84ED-FDA0C7B7C8AD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5F23CC-8DE6-4F40-8366-AA180C4A87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A6041-2574-47C5-BB17-7553C7518DBC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D0795-AB7B-40E8-8D9E-72F0B33F6A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A6041-2574-47C5-BB17-7553C7518DBC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D0795-AB7B-40E8-8D9E-72F0B33F6A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A6041-2574-47C5-BB17-7553C7518DBC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D0795-AB7B-40E8-8D9E-72F0B33F6A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A6041-2574-47C5-BB17-7553C7518DBC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D0795-AB7B-40E8-8D9E-72F0B33F6A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A6041-2574-47C5-BB17-7553C7518DBC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D0795-AB7B-40E8-8D9E-72F0B33F6A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A6041-2574-47C5-BB17-7553C7518DBC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D0795-AB7B-40E8-8D9E-72F0B33F6A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A6041-2574-47C5-BB17-7553C7518DBC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D0795-AB7B-40E8-8D9E-72F0B33F6A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7B2CB9-263D-4A53-84ED-FDA0C7B7C8AD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5F23CC-8DE6-4F40-8366-AA180C4A87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7B2CB9-263D-4A53-84ED-FDA0C7B7C8AD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5F23CC-8DE6-4F40-8366-AA180C4A87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7B2CB9-263D-4A53-84ED-FDA0C7B7C8AD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5F23CC-8DE6-4F40-8366-AA180C4A87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7B2CB9-263D-4A53-84ED-FDA0C7B7C8AD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5F23CC-8DE6-4F40-8366-AA180C4A878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97B2CB9-263D-4A53-84ED-FDA0C7B7C8AD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05F23CC-8DE6-4F40-8366-AA180C4A878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EC49F-220D-4168-B08D-63E25E593767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B8A40-4557-46A2-91E8-4B703C25BA2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AEDF0-4E8C-481D-A79E-E5FEE5E365A1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04081-DB66-4DF8-9C5D-305E9A12213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DDCFA-A7DF-4F27-A2C3-32533797D6E4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7E124-0158-4B73-9625-18AFC8EB4B4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A6041-2574-47C5-BB17-7553C7518DBC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8D0795-AB7B-40E8-8D9E-72F0B33F6AC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7772400" cy="1512168"/>
          </a:xfrm>
          <a:ln w="76200"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t">
            <a:normAutofit/>
          </a:bodyPr>
          <a:lstStyle/>
          <a:p>
            <a:pPr algn="l"/>
            <a:r>
              <a:rPr lang="ru-RU" sz="3600" b="1" i="1" dirty="0" smtClean="0">
                <a:ln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А класс</a:t>
            </a:r>
            <a:br>
              <a:rPr lang="ru-RU" sz="3600" b="1" i="1" dirty="0" smtClean="0">
                <a:ln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i="1" dirty="0" smtClean="0">
                <a:ln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работы в классе</a:t>
            </a:r>
            <a:endParaRPr lang="ru-RU" sz="3600" b="1" i="1" dirty="0">
              <a:ln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789040"/>
            <a:ext cx="7772400" cy="1472160"/>
          </a:xfrm>
          <a:solidFill>
            <a:schemeClr val="tx2">
              <a:lumMod val="10000"/>
              <a:lumOff val="90000"/>
            </a:schemeClr>
          </a:solidFill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q"/>
            </a:pPr>
            <a:r>
              <a:rPr lang="ru-RU" b="1" i="1" dirty="0" smtClean="0">
                <a:solidFill>
                  <a:schemeClr val="tx2"/>
                </a:solidFill>
              </a:rPr>
              <a:t>Посещаемость</a:t>
            </a:r>
          </a:p>
          <a:p>
            <a:pPr algn="l">
              <a:buFont typeface="Wingdings" pitchFamily="2" charset="2"/>
              <a:buChar char="q"/>
            </a:pPr>
            <a:r>
              <a:rPr lang="ru-RU" b="1" i="1" dirty="0" smtClean="0">
                <a:solidFill>
                  <a:schemeClr val="tx2"/>
                </a:solidFill>
              </a:rPr>
              <a:t>Поведение в классе</a:t>
            </a:r>
          </a:p>
          <a:p>
            <a:pPr algn="l">
              <a:buFont typeface="Wingdings" pitchFamily="2" charset="2"/>
              <a:buChar char="q"/>
            </a:pPr>
            <a:r>
              <a:rPr lang="ru-RU" b="1" i="1" dirty="0" smtClean="0">
                <a:solidFill>
                  <a:schemeClr val="tx2"/>
                </a:solidFill>
              </a:rPr>
              <a:t>Домашняя работа</a:t>
            </a:r>
          </a:p>
          <a:p>
            <a:pPr algn="l">
              <a:buFont typeface="Wingdings" pitchFamily="2" charset="2"/>
              <a:buChar char="q"/>
            </a:pPr>
            <a:r>
              <a:rPr lang="ru-RU" b="1" i="1" dirty="0" smtClean="0">
                <a:solidFill>
                  <a:schemeClr val="tx2"/>
                </a:solidFill>
              </a:rPr>
              <a:t>Контроль</a:t>
            </a:r>
          </a:p>
          <a:p>
            <a:pPr algn="l"/>
            <a:endParaRPr lang="ru-RU" dirty="0"/>
          </a:p>
        </p:txBody>
      </p:sp>
    </p:spTree>
  </p:cSld>
  <p:clrMapOvr>
    <a:masterClrMapping/>
  </p:clrMapOvr>
  <p:transition spd="slow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76672"/>
            <a:ext cx="8183880" cy="1656184"/>
          </a:xfrm>
        </p:spPr>
        <p:txBody>
          <a:bodyPr anchor="ctr">
            <a:normAutofit/>
          </a:bodyPr>
          <a:lstStyle/>
          <a:p>
            <a:r>
              <a:rPr lang="ru-RU" sz="4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Посещаемость</a:t>
            </a:r>
            <a:endParaRPr lang="ru-RU" sz="44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2348880"/>
            <a:ext cx="8183880" cy="3696228"/>
          </a:xfrm>
        </p:spPr>
        <p:txBody>
          <a:bodyPr anchor="ctr"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solidFill>
                  <a:srgbClr val="00B050"/>
                </a:solidFill>
              </a:rPr>
              <a:t>Приходить на занятия каждый день</a:t>
            </a:r>
          </a:p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solidFill>
                  <a:srgbClr val="00B050"/>
                </a:solidFill>
              </a:rPr>
              <a:t>Во время приходить на уроки без опозданий</a:t>
            </a:r>
          </a:p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solidFill>
                  <a:srgbClr val="00B050"/>
                </a:solidFill>
              </a:rPr>
              <a:t>Причина не явки на уроки должна быть записка от родителей</a:t>
            </a:r>
            <a:endParaRPr lang="ru-RU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04664"/>
            <a:ext cx="8183880" cy="1800200"/>
          </a:xfrm>
        </p:spPr>
        <p:txBody>
          <a:bodyPr anchor="ctr">
            <a:normAutofit/>
          </a:bodyPr>
          <a:lstStyle/>
          <a:p>
            <a:r>
              <a:rPr lang="ru-RU" sz="44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Поведение на уроке</a:t>
            </a:r>
            <a:endParaRPr lang="ru-RU" sz="44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1916832"/>
            <a:ext cx="8183880" cy="412827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solidFill>
                  <a:srgbClr val="7030A0"/>
                </a:solidFill>
              </a:rPr>
              <a:t>Соблюдайте тишину в классе </a:t>
            </a:r>
          </a:p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solidFill>
                  <a:srgbClr val="7030A0"/>
                </a:solidFill>
              </a:rPr>
              <a:t>Поднимайте руку , со своих мест не выкрикивайте</a:t>
            </a:r>
          </a:p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solidFill>
                  <a:srgbClr val="7030A0"/>
                </a:solidFill>
              </a:rPr>
              <a:t>Внимательно слушайте учителя и учеников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76672"/>
            <a:ext cx="8183880" cy="2160240"/>
          </a:xfrm>
        </p:spPr>
        <p:txBody>
          <a:bodyPr anchor="ctr">
            <a:normAutofit/>
          </a:bodyPr>
          <a:lstStyle/>
          <a:p>
            <a:r>
              <a:rPr lang="ru-RU" sz="48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Домашняя работа</a:t>
            </a:r>
            <a:endParaRPr lang="ru-RU" sz="48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3140968"/>
            <a:ext cx="8183880" cy="2880320"/>
          </a:xfrm>
          <a:effectLst>
            <a:glow rad="228600">
              <a:schemeClr val="accent2">
                <a:satMod val="175000"/>
                <a:alpha val="40000"/>
              </a:schemeClr>
            </a:glow>
            <a:outerShdw blurRad="65500" dist="381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800" b="1" i="1" dirty="0" smtClean="0">
                <a:solidFill>
                  <a:srgbClr val="FF0000"/>
                </a:solidFill>
              </a:rPr>
              <a:t>Домашняя работа должна быть сделана аккуратно </a:t>
            </a:r>
          </a:p>
          <a:p>
            <a:pPr>
              <a:buFont typeface="Wingdings" pitchFamily="2" charset="2"/>
              <a:buChar char="q"/>
            </a:pPr>
            <a:r>
              <a:rPr lang="ru-RU" sz="2800" b="1" i="1" dirty="0" smtClean="0">
                <a:solidFill>
                  <a:srgbClr val="FF0000"/>
                </a:solidFill>
              </a:rPr>
              <a:t>Должны старательно и правильно выполнить все задания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04664"/>
            <a:ext cx="8183880" cy="1800200"/>
          </a:xfrm>
        </p:spPr>
        <p:txBody>
          <a:bodyPr anchor="ctr">
            <a:normAutofit/>
          </a:bodyPr>
          <a:lstStyle/>
          <a:p>
            <a:r>
              <a:rPr lang="ru-RU" sz="5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</a:t>
            </a:r>
            <a:endParaRPr lang="ru-RU" sz="54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1988840"/>
            <a:ext cx="8183880" cy="405626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Ученик должен контролировать своё поведение на уроке и в классе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же должен контролировать свою успеваемость и во время сдача домашних заданий</a:t>
            </a:r>
            <a:endParaRPr lang="ru-RU" sz="2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99</TotalTime>
  <Words>92</Words>
  <Application>Microsoft Office PowerPoint</Application>
  <PresentationFormat>Экран (4:3)</PresentationFormat>
  <Paragraphs>20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Аспект</vt:lpstr>
      <vt:lpstr>3_Специальное оформление</vt:lpstr>
      <vt:lpstr>2_Специальное оформление</vt:lpstr>
      <vt:lpstr>1_Специальное оформление</vt:lpstr>
      <vt:lpstr>Специальное оформление</vt:lpstr>
      <vt:lpstr>10 А класс Правила работы в классе</vt:lpstr>
      <vt:lpstr>Посещаемость</vt:lpstr>
      <vt:lpstr>Поведение на уроке</vt:lpstr>
      <vt:lpstr>Домашняя работа</vt:lpstr>
      <vt:lpstr>Контроль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 А класс Правила работы в классе</dc:title>
  <dc:creator>Алексей</dc:creator>
  <cp:lastModifiedBy>Алексей</cp:lastModifiedBy>
  <cp:revision>10</cp:revision>
  <dcterms:created xsi:type="dcterms:W3CDTF">2012-11-18T07:49:15Z</dcterms:created>
  <dcterms:modified xsi:type="dcterms:W3CDTF">2012-11-18T09:28:42Z</dcterms:modified>
</cp:coreProperties>
</file>