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89" d="100"/>
          <a:sy n="89" d="100"/>
        </p:scale>
        <p:origin x="-120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3D5EF-A227-4D80-A8CD-B26BEECA07C9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45599-A842-4D2B-9DAA-DE8F4AB8A4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45599-A842-4D2B-9DAA-DE8F4AB8A4E9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02B9E7-3F51-42B3-93BB-14F01F8CBC95}" type="datetimeFigureOut">
              <a:rPr lang="ru-RU" smtClean="0"/>
              <a:t>17.11.2012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E1ACA7B-6938-40ED-9557-7CBD55287F4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Program Files\Microsoft Office\MEDIA\CAGCAT10\j0216516.wm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83668" y="1196752"/>
            <a:ext cx="1572768" cy="1820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 descr="C:\Program Files\Microsoft Office\MEDIA\CAGCAT10\j0199036.wmf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835696" y="260648"/>
            <a:ext cx="1570776" cy="17307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293096"/>
            <a:ext cx="6172200" cy="2081826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/>
              <a:t>Ученик недели</a:t>
            </a:r>
          </a:p>
          <a:p>
            <a:pPr algn="ctr"/>
            <a:r>
              <a:rPr lang="ru-RU" sz="2800" dirty="0" smtClean="0"/>
              <a:t>9 А класса</a:t>
            </a:r>
          </a:p>
          <a:p>
            <a:pPr algn="ctr"/>
            <a:r>
              <a:rPr lang="ru-RU" sz="2800" dirty="0" smtClean="0"/>
              <a:t>10-15 декабря 2011 года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3126209"/>
          </a:xfr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Сидоров Дмитрий</a:t>
            </a:r>
            <a:endParaRPr lang="ru-RU" sz="9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Program Files\Microsoft Office\MEDIA\CAGCAT10\j023465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564904"/>
            <a:ext cx="4680520" cy="41044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143000"/>
          </a:xfrm>
        </p:spPr>
        <p:txBody>
          <a:bodyPr anchor="ctr"/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сведения о Дмитрии </a:t>
            </a:r>
            <a:endParaRPr lang="ru-RU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Дмитрий родился 15 февраля</a:t>
            </a:r>
          </a:p>
          <a:p>
            <a:r>
              <a:rPr lang="ru-RU" dirty="0" smtClean="0">
                <a:solidFill>
                  <a:srgbClr val="FF0066"/>
                </a:solidFill>
              </a:rPr>
              <a:t>У Дмитрия есть два старших брата</a:t>
            </a:r>
          </a:p>
          <a:p>
            <a:r>
              <a:rPr lang="ru-RU" dirty="0" smtClean="0">
                <a:solidFill>
                  <a:srgbClr val="FF0066"/>
                </a:solidFill>
              </a:rPr>
              <a:t>Дмитрий любит собирать и чинить компьютеры</a:t>
            </a:r>
          </a:p>
          <a:p>
            <a:r>
              <a:rPr lang="ru-RU" dirty="0" smtClean="0">
                <a:solidFill>
                  <a:srgbClr val="FF0066"/>
                </a:solidFill>
              </a:rPr>
              <a:t>А также любит ездить на мотоцикле</a:t>
            </a:r>
            <a:endParaRPr lang="ru-RU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36912"/>
            <a:ext cx="5424843" cy="38395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Дмитрия на этой недели</a:t>
            </a:r>
            <a:endParaRPr lang="ru-RU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Дмитрий победил на олимпиаде « Юный  гений»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Он принимал активное участие в жизни школы и класса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Program Files\Microsoft Office\MEDIA\CAGCAT10\j020546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060848"/>
            <a:ext cx="3285635" cy="34250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332656"/>
            <a:ext cx="6172200" cy="2952328"/>
          </a:xfrm>
        </p:spPr>
        <p:txBody>
          <a:bodyPr anchor="ctr"/>
          <a:lstStyle/>
          <a:p>
            <a:pPr algn="ctr"/>
            <a:r>
              <a:rPr lang="ru-RU" i="1" dirty="0" smtClean="0"/>
              <a:t>Поздравляем 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</a:rPr>
              <a:t>Дмитрия</a:t>
            </a:r>
            <a:r>
              <a:rPr lang="ru-RU" i="1" dirty="0" smtClean="0"/>
              <a:t> с присвоением звания </a:t>
            </a:r>
            <a:br>
              <a:rPr lang="ru-RU" i="1" dirty="0" smtClean="0"/>
            </a:br>
            <a:r>
              <a:rPr lang="ru-RU" sz="4800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недели!</a:t>
            </a:r>
            <a:endParaRPr lang="ru-RU" sz="4800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1">
                <a:lumMod val="75000"/>
              </a:schemeClr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Желаем дальнейших успехов!</a:t>
            </a:r>
          </a:p>
          <a:p>
            <a:pPr algn="ct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держать!</a:t>
            </a: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1907704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155</TotalTime>
  <Words>72</Words>
  <Application>Microsoft Office PowerPoint</Application>
  <PresentationFormat>Экран (4:3)</PresentationFormat>
  <Paragraphs>16</Paragraphs>
  <Slides>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Эркер</vt:lpstr>
      <vt:lpstr>Сидоров Дмитрий</vt:lpstr>
      <vt:lpstr>Интересные сведения о Дмитрии </vt:lpstr>
      <vt:lpstr>Достижения Дмитрия на этой недели</vt:lpstr>
      <vt:lpstr>Поздравляем Дмитрия с присвоением звания  Ученик недели!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15</cp:revision>
  <dcterms:created xsi:type="dcterms:W3CDTF">2012-11-17T08:52:31Z</dcterms:created>
  <dcterms:modified xsi:type="dcterms:W3CDTF">2012-11-17T11:28:24Z</dcterms:modified>
</cp:coreProperties>
</file>