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92E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5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87000" sy="87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9C2E4-4E58-49BE-A8D3-0D96AE0407CF}" type="datetimeFigureOut">
              <a:rPr lang="ru-RU" smtClean="0"/>
              <a:pPr/>
              <a:t>07.09.2009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120DF-E832-4EAC-B255-471F7F5B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71480"/>
            <a:ext cx="7629524" cy="1500198"/>
          </a:xfrm>
          <a:solidFill>
            <a:srgbClr val="9092E4">
              <a:alpha val="44000"/>
            </a:srgbClr>
          </a:solidFill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2285992"/>
            <a:ext cx="6400800" cy="1181096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28728" y="1535113"/>
            <a:ext cx="3786214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1428728" y="2174875"/>
            <a:ext cx="3786214" cy="39512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429256" y="1535113"/>
            <a:ext cx="3500462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5429256" y="2174875"/>
            <a:ext cx="3429024" cy="395128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71670" y="2000240"/>
            <a:ext cx="3254370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85918" y="2928933"/>
            <a:ext cx="3643338" cy="319722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57884" y="2000240"/>
            <a:ext cx="2828916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643570" y="2928933"/>
            <a:ext cx="3214710" cy="319722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Мы</dc:creator>
  <cp:lastModifiedBy>user</cp:lastModifiedBy>
  <cp:revision>14</cp:revision>
  <dcterms:created xsi:type="dcterms:W3CDTF">2009-08-24T14:56:00Z</dcterms:created>
  <dcterms:modified xsi:type="dcterms:W3CDTF">2009-09-07T10:56:21Z</dcterms:modified>
</cp:coreProperties>
</file>