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5081"/>
    <a:srgbClr val="91A1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12A71-07F9-4792-AEA1-1C9A08CC4BAB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3CEBC-18D1-457E-A507-E592E524A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689A8-CD4A-4ED1-B7A3-7F2A417082C8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8256A-CFF7-4202-8FD4-A06F74635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47C98-425A-4987-BE34-92B6B1386096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321B6-142D-4B17-8633-1FDA5BDC1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A9DE6-967D-45D1-B7DB-DA9A6C8262CD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0A185-5B6B-4CEE-9ABF-E29245F7D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5791D-A793-49C6-838E-F009CD30EB62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3C174-6719-4FC2-BB07-AF533A7425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26502-AC90-4BFA-A7EB-4240C7DC40E1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B37D3-3D68-4A0D-BB5A-3FC57F7BCE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AF5F9-A52A-4D8D-9DFF-5A4310F38A5E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953B8-C639-4E4D-BF9A-5551F3980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01911-DE02-4C9B-9C9E-1AD9044E74E4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24369-13DC-40D8-8270-8D958B9DA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21B35-60A0-494F-A0E8-D7AA98E0BB4C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A6974-D68A-42A8-8F0A-A2AC3C184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CE25B-4E7C-413D-A723-C29FFC912CD1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9F467-AADB-4517-9D47-883295257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19959-E8F1-430B-83BB-AC926E4B6B0F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46105-7DC4-47E8-8A59-85747E198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520A80-2228-4483-A781-3756920CB872}" type="datetimeFigureOut">
              <a:rPr lang="ru-RU"/>
              <a:pPr>
                <a:defRPr/>
              </a:pPr>
              <a:t>09.09.2009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210C5C-DAF0-4975-81B6-57B65663D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857250" y="3286125"/>
            <a:ext cx="7772400" cy="2643188"/>
          </a:xfrm>
        </p:spPr>
        <p:txBody>
          <a:bodyPr/>
          <a:lstStyle/>
          <a:p>
            <a:pPr algn="l"/>
            <a:endParaRPr lang="ru-RU" smtClean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43116"/>
            <a:ext cx="2571768" cy="642942"/>
          </a:xfrm>
          <a:solidFill>
            <a:srgbClr val="2C5081"/>
          </a:solidFill>
          <a:ln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91A1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дня: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714375"/>
            <a:ext cx="8229600" cy="1000125"/>
          </a:xfrm>
        </p:spPr>
        <p:txBody>
          <a:bodyPr/>
          <a:lstStyle/>
          <a:p>
            <a:endParaRPr lang="ru-RU" smtClean="0">
              <a:solidFill>
                <a:schemeClr val="bg1"/>
              </a:solidFill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268788"/>
          </a:xfrm>
        </p:spPr>
        <p:txBody>
          <a:bodyPr/>
          <a:lstStyle/>
          <a:p>
            <a:endParaRPr lang="ru-RU" smtClean="0">
              <a:solidFill>
                <a:srgbClr val="2C508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857500" y="714375"/>
            <a:ext cx="5800725" cy="1643063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ПОМОЖЕМ  </a:t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>НАШИМ  ГЛАЗАМ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8229600" cy="3482975"/>
          </a:xfrm>
        </p:spPr>
        <p:txBody>
          <a:bodyPr rtlCol="0">
            <a:normAutofit fontScale="77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2C5081"/>
                </a:solidFill>
              </a:rPr>
              <a:t>Сильно зажмуримся,  после чего  широко откроем глаза. </a:t>
            </a:r>
            <a:br>
              <a:rPr lang="ru-RU" dirty="0" smtClean="0">
                <a:solidFill>
                  <a:srgbClr val="2C5081"/>
                </a:solidFill>
              </a:rPr>
            </a:br>
            <a:r>
              <a:rPr lang="ru-RU" dirty="0" smtClean="0">
                <a:solidFill>
                  <a:srgbClr val="2C5081"/>
                </a:solidFill>
              </a:rPr>
              <a:t> </a:t>
            </a:r>
            <a:br>
              <a:rPr lang="ru-RU" dirty="0" smtClean="0">
                <a:solidFill>
                  <a:srgbClr val="2C5081"/>
                </a:solidFill>
              </a:rPr>
            </a:br>
            <a:r>
              <a:rPr lang="ru-RU" dirty="0" smtClean="0">
                <a:solidFill>
                  <a:srgbClr val="2C5081"/>
                </a:solidFill>
              </a:rPr>
              <a:t>Вращаем глазами (смотрим вверх, вниз, вправо, влево, не поворачивая головы) сначала в одном, а потом в другом направлении. </a:t>
            </a:r>
            <a:br>
              <a:rPr lang="ru-RU" dirty="0" smtClean="0">
                <a:solidFill>
                  <a:srgbClr val="2C5081"/>
                </a:solidFill>
              </a:rPr>
            </a:br>
            <a:r>
              <a:rPr lang="ru-RU" dirty="0" smtClean="0">
                <a:solidFill>
                  <a:srgbClr val="2C5081"/>
                </a:solidFill>
              </a:rPr>
              <a:t> </a:t>
            </a:r>
            <a:br>
              <a:rPr lang="ru-RU" dirty="0" smtClean="0">
                <a:solidFill>
                  <a:srgbClr val="2C5081"/>
                </a:solidFill>
              </a:rPr>
            </a:br>
            <a:r>
              <a:rPr lang="ru-RU" dirty="0" smtClean="0">
                <a:solidFill>
                  <a:srgbClr val="2C5081"/>
                </a:solidFill>
              </a:rPr>
              <a:t>Часто моргаем  в течение 1-2 минут. </a:t>
            </a:r>
            <a:br>
              <a:rPr lang="ru-RU" dirty="0" smtClean="0">
                <a:solidFill>
                  <a:srgbClr val="2C5081"/>
                </a:solidFill>
              </a:rPr>
            </a:br>
            <a:r>
              <a:rPr lang="ru-RU" dirty="0" smtClean="0">
                <a:solidFill>
                  <a:srgbClr val="2C5081"/>
                </a:solidFill>
              </a:rPr>
              <a:t> </a:t>
            </a:r>
            <a:br>
              <a:rPr lang="ru-RU" dirty="0" smtClean="0">
                <a:solidFill>
                  <a:srgbClr val="2C5081"/>
                </a:solidFill>
              </a:rPr>
            </a:br>
            <a:r>
              <a:rPr lang="ru-RU" dirty="0" smtClean="0">
                <a:solidFill>
                  <a:srgbClr val="2C5081"/>
                </a:solidFill>
              </a:rPr>
              <a:t>Сделаем массаж закрытых век круговыми движениями пальцев в течение минуты.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rgbClr val="2C508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</Words>
  <Application>Microsoft Office PowerPoint</Application>
  <PresentationFormat>Экран (4:3)</PresentationFormat>
  <Paragraphs>3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Calibri</vt:lpstr>
      <vt:lpstr>Arial</vt:lpstr>
      <vt:lpstr>Arial Black</vt:lpstr>
      <vt:lpstr>Тема Office</vt:lpstr>
      <vt:lpstr>Слайд 1</vt:lpstr>
      <vt:lpstr>Слайд 2</vt:lpstr>
      <vt:lpstr>ПОМОЖЕМ   НАШИМ  ГЛАЗАМ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2009-09-01T18:10:44Z</dcterms:created>
  <dcterms:modified xsi:type="dcterms:W3CDTF">2009-09-09T04:43:41Z</dcterms:modified>
</cp:coreProperties>
</file>