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14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AC81-AA9B-4864-B11A-0977D4E3026B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821A25-DCD6-476E-94E2-05B884457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sndAc>
      <p:stSnd>
        <p:snd r:embed="rId1" name="camera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AC81-AA9B-4864-B11A-0977D4E3026B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1A25-DCD6-476E-94E2-05B884457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sndAc>
      <p:stSnd>
        <p:snd r:embed="rId1" name="camera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AC81-AA9B-4864-B11A-0977D4E3026B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1A25-DCD6-476E-94E2-05B884457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sndAc>
      <p:stSnd>
        <p:snd r:embed="rId1" name="camera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AC81-AA9B-4864-B11A-0977D4E3026B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821A25-DCD6-476E-94E2-05B884457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sndAc>
      <p:stSnd>
        <p:snd r:embed="rId1" name="camera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AC81-AA9B-4864-B11A-0977D4E3026B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1A25-DCD6-476E-94E2-05B8844575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 advClick="0" advTm="6000">
    <p:sndAc>
      <p:stSnd>
        <p:snd r:embed="rId1" name="camera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AC81-AA9B-4864-B11A-0977D4E3026B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1A25-DCD6-476E-94E2-05B884457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sndAc>
      <p:stSnd>
        <p:snd r:embed="rId1" name="camera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AC81-AA9B-4864-B11A-0977D4E3026B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9821A25-DCD6-476E-94E2-05B8844575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 advClick="0" advTm="6000">
    <p:sndAc>
      <p:stSnd>
        <p:snd r:embed="rId1" name="camera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AC81-AA9B-4864-B11A-0977D4E3026B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1A25-DCD6-476E-94E2-05B884457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sndAc>
      <p:stSnd>
        <p:snd r:embed="rId1" name="camera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AC81-AA9B-4864-B11A-0977D4E3026B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1A25-DCD6-476E-94E2-05B884457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sndAc>
      <p:stSnd>
        <p:snd r:embed="rId1" name="camera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AC81-AA9B-4864-B11A-0977D4E3026B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1A25-DCD6-476E-94E2-05B8844575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sndAc>
      <p:stSnd>
        <p:snd r:embed="rId1" name="camera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AC81-AA9B-4864-B11A-0977D4E3026B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1A25-DCD6-476E-94E2-05B8844575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 advClick="0" advTm="6000">
    <p:sndAc>
      <p:stSnd>
        <p:snd r:embed="rId1" name="camera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41BAC81-AA9B-4864-B11A-0977D4E3026B}" type="datetimeFigureOut">
              <a:rPr lang="ru-RU" smtClean="0"/>
              <a:pPr/>
              <a:t>31.08.2009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821A25-DCD6-476E-94E2-05B8844575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 advClick="0" advTm="6000">
    <p:sndAc>
      <p:stSnd>
        <p:snd r:embed="rId13" name="camera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4572032" cy="1470025"/>
          </a:xfrm>
        </p:spPr>
        <p:txBody>
          <a:bodyPr/>
          <a:lstStyle/>
          <a:p>
            <a:pPr algn="ctr"/>
            <a:r>
              <a:rPr lang="ru-RU" dirty="0" smtClean="0"/>
              <a:t>ФИЛОСОФ – МУДРЫЙ ЧЕЛОВЕК</a:t>
            </a:r>
            <a:endParaRPr lang="ru-RU" dirty="0"/>
          </a:p>
        </p:txBody>
      </p:sp>
      <p:pic>
        <p:nvPicPr>
          <p:cNvPr id="1026" name="Picture 2" descr="C:\Documents and Settings\Alex\Рабочий стол\день знаний\философы\200px-Aristotle_Altemps_Inv857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15558" y="285728"/>
            <a:ext cx="3799846" cy="510839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429520" y="4429132"/>
            <a:ext cx="1797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АРИСТОТЕЛЬ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6000"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" y="274638"/>
            <a:ext cx="4114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ФИЛОСОФ – МУДРЫЙ ЧЕЛОВЕК</a:t>
            </a:r>
            <a:endParaRPr lang="ru-RU" dirty="0"/>
          </a:p>
        </p:txBody>
      </p:sp>
      <p:pic>
        <p:nvPicPr>
          <p:cNvPr id="10242" name="Picture 2" descr="C:\Documents and Settings\Alex\Рабочий стол\день знаний\философы\Immanuel_Kant_(painted_portrait)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136016" y="257264"/>
            <a:ext cx="5150892" cy="64999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434865" y="6274378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КАНТ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6000"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375761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ФИЛОСОФ – МУДРЫЙ ЧЕЛОВЕК</a:t>
            </a:r>
            <a:endParaRPr lang="ru-RU" dirty="0"/>
          </a:p>
        </p:txBody>
      </p:sp>
      <p:pic>
        <p:nvPicPr>
          <p:cNvPr id="2051" name="Picture 3" descr="C:\Documents and Settings\Alex\Рабочий стол\день знаний\философы\Merezhkovsky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807354" y="428580"/>
            <a:ext cx="5336646" cy="642942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818748" y="6202940"/>
            <a:ext cx="22660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МЕРЕЖКОВСКИЙ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6000"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192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ФИЛОСОФ – МУДРЫЙ ЧЕЛОВЕК</a:t>
            </a:r>
            <a:endParaRPr lang="ru-RU" dirty="0"/>
          </a:p>
        </p:txBody>
      </p:sp>
      <p:pic>
        <p:nvPicPr>
          <p:cNvPr id="11266" name="Picture 2" descr="C:\Documents and Settings\Alex\Рабочий стол\день знаний\философы\Odoevsky_V_F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64060" y="391648"/>
            <a:ext cx="4537096" cy="582343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06391" y="5774312"/>
            <a:ext cx="1691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ОДОЕВСКИЙ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6000"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ФИЛОСОФ – МУДРЫЙ ЧЕЛОВЕК</a:t>
            </a:r>
            <a:endParaRPr lang="ru-RU" dirty="0"/>
          </a:p>
        </p:txBody>
      </p:sp>
      <p:pic>
        <p:nvPicPr>
          <p:cNvPr id="12290" name="Picture 2" descr="C:\Documents and Settings\Alex\Рабочий стол\день знаний\философы\V.Solovyov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847372" y="214290"/>
            <a:ext cx="4247131" cy="635798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927316" y="6060064"/>
            <a:ext cx="1484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СОЛОВЬЕВ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6000"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192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ФИЛОСОФ – МУДРЫЙ ЧЕЛОВЕК </a:t>
            </a:r>
            <a:endParaRPr lang="ru-RU" dirty="0"/>
          </a:p>
        </p:txBody>
      </p:sp>
      <p:pic>
        <p:nvPicPr>
          <p:cNvPr id="13314" name="Picture 2" descr="C:\Documents and Settings\Alex\Рабочий стол\день знаний\философы\Лев_Николаевич_Гумилёв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69958" y="285728"/>
            <a:ext cx="4650596" cy="600076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41493" y="5786454"/>
            <a:ext cx="1378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ГУМИЛЕВ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6000"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397192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ФИЛОСОФ – МУДРЫЙ ЧЕЛОВЕК</a:t>
            </a:r>
            <a:endParaRPr lang="ru-RU" dirty="0"/>
          </a:p>
        </p:txBody>
      </p:sp>
      <p:pic>
        <p:nvPicPr>
          <p:cNvPr id="4" name="Picture 2" descr="C:\Documents and Settings\Alex\Рабочий стол\день знаний\философы\431px-Head_Platon_Glyptothek_Munich_54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4792" y="357166"/>
            <a:ext cx="4266364" cy="59293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286512" y="5357826"/>
            <a:ext cx="1192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ПЛАТОН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slow" advClick="0" advTm="6000"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192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ФИЛОСОФ – МУДРЫЙ ЧЕЛОВЕК</a:t>
            </a:r>
            <a:endParaRPr lang="ru-RU" dirty="0"/>
          </a:p>
        </p:txBody>
      </p:sp>
      <p:pic>
        <p:nvPicPr>
          <p:cNvPr id="3074" name="Picture 2" descr="C:\Documents and Settings\Alex\Рабочий стол\день знаний\философы\486px-Seneca-berlinantikensammlung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72006" y="576263"/>
            <a:ext cx="4629150" cy="57054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500826" y="5354437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СЕНЕКА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slow" advClick="0" advTm="6000"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ФИЛОСОФ – МУДРЫЙ ЧЕЛОВЕК</a:t>
            </a:r>
            <a:endParaRPr lang="ru-RU" dirty="0"/>
          </a:p>
        </p:txBody>
      </p:sp>
      <p:pic>
        <p:nvPicPr>
          <p:cNvPr id="4098" name="Picture 2" descr="C:\Documents and Settings\Alex\Рабочий стол\день знаний\философы\Spinoza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627960" y="357166"/>
            <a:ext cx="4516072" cy="588770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786314" y="71435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СПИНОЗА</a:t>
            </a:r>
            <a:endParaRPr lang="ru-RU" b="1" dirty="0"/>
          </a:p>
        </p:txBody>
      </p:sp>
    </p:spTree>
    <p:custDataLst>
      <p:tags r:id="rId1"/>
    </p:custDataLst>
  </p:cSld>
  <p:clrMapOvr>
    <a:masterClrMapping/>
  </p:clrMapOvr>
  <p:transition spd="slow" advClick="0" advTm="6000"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ФИЛОСОФ – МУДРЫЙ ЧЕЛОВЕК</a:t>
            </a:r>
            <a:endParaRPr lang="ru-RU" dirty="0"/>
          </a:p>
        </p:txBody>
      </p:sp>
      <p:pic>
        <p:nvPicPr>
          <p:cNvPr id="5123" name="Picture 3" descr="C:\Documents and Settings\Alex\Рабочий стол\день знаний\философы\Plutarch.gif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85728"/>
            <a:ext cx="4500562" cy="621510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857884" y="4702742"/>
            <a:ext cx="3286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ПЛУТАРХ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6000"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404336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ФИЛОСОФ – МУДРЫЙ ЧЕЛОВЕК</a:t>
            </a:r>
            <a:endParaRPr lang="ru-RU" dirty="0"/>
          </a:p>
        </p:txBody>
      </p:sp>
      <p:pic>
        <p:nvPicPr>
          <p:cNvPr id="6146" name="Picture 2" descr="C:\Documents and Settings\Alex\Рабочий стол\день знаний\философы\Фрейд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409950" y="428604"/>
            <a:ext cx="5639400" cy="62865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868" y="6274378"/>
            <a:ext cx="1622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ФРЕЙД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6000"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ФИЛОСОФ – МУДРЫЙ ЧЕЛОВЕК</a:t>
            </a:r>
            <a:endParaRPr lang="ru-RU" dirty="0"/>
          </a:p>
        </p:txBody>
      </p:sp>
      <p:pic>
        <p:nvPicPr>
          <p:cNvPr id="7170" name="Picture 2" descr="C:\Documents and Settings\Alex\Рабочий стол\день знаний\философы\200px-Herzen_ge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929189" y="357098"/>
            <a:ext cx="4058399" cy="521504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72066" y="5000636"/>
            <a:ext cx="1140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ГЕРЦЕН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6000"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ФИЛОСОФ – МУДРЫЙ ЧЕЛОВЕК</a:t>
            </a:r>
            <a:endParaRPr lang="ru-RU" dirty="0"/>
          </a:p>
        </p:txBody>
      </p:sp>
      <p:pic>
        <p:nvPicPr>
          <p:cNvPr id="8194" name="Picture 2" descr="C:\Documents and Settings\Alex\Рабочий стол\день знаний\философы\481px-Dostoevsky_1872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071934" y="357166"/>
            <a:ext cx="4885991" cy="609479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477708" y="5857892"/>
            <a:ext cx="2023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ДОСТОЕВСКИЙ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slow" advClick="0" advTm="6000"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" y="214290"/>
            <a:ext cx="418623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ФИЛОСОФ  - МУДРЫЙ ЧЕЛОВЕК</a:t>
            </a:r>
            <a:endParaRPr lang="ru-RU" dirty="0"/>
          </a:p>
        </p:txBody>
      </p:sp>
      <p:pic>
        <p:nvPicPr>
          <p:cNvPr id="9218" name="Picture 2" descr="C:\Documents and Settings\Alex\Рабочий стол\день знаний\философы\Carl-Jung-mod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373570" y="162693"/>
            <a:ext cx="4770462" cy="667864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497870" y="6429396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ЮНГ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slow" advClick="0" advTm="6000">
    <p:sndAc>
      <p:stSnd>
        <p:snd r:embed="rId3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3.8|0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98</TotalTime>
  <Words>70</Words>
  <Application>Microsoft Office PowerPoint</Application>
  <PresentationFormat>Экран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ФИЛОСОФ – МУДРЫЙ ЧЕЛОВЕК</vt:lpstr>
      <vt:lpstr>ФИЛОСОФ – МУДРЫЙ ЧЕЛОВЕК</vt:lpstr>
      <vt:lpstr>ФИЛОСОФ – МУДРЫЙ ЧЕЛОВЕК</vt:lpstr>
      <vt:lpstr>ФИЛОСОФ – МУДРЫЙ ЧЕЛОВЕК</vt:lpstr>
      <vt:lpstr>ФИЛОСОФ – МУДРЫЙ ЧЕЛОВЕК</vt:lpstr>
      <vt:lpstr>ФИЛОСОФ – МУДРЫЙ ЧЕЛОВЕК</vt:lpstr>
      <vt:lpstr>ФИЛОСОФ – МУДРЫЙ ЧЕЛОВЕК</vt:lpstr>
      <vt:lpstr>ФИЛОСОФ – МУДРЫЙ ЧЕЛОВЕК</vt:lpstr>
      <vt:lpstr>ФИЛОСОФ  - МУДРЫЙ ЧЕЛОВЕК</vt:lpstr>
      <vt:lpstr>ФИЛОСОФ – МУДРЫЙ ЧЕЛОВЕК</vt:lpstr>
      <vt:lpstr>ФИЛОСОФ – МУДРЫЙ ЧЕЛОВЕК</vt:lpstr>
      <vt:lpstr>ФИЛОСОФ – МУДРЫЙ ЧЕЛОВЕК</vt:lpstr>
      <vt:lpstr>ФИЛОСОФ – МУДРЫЙ ЧЕЛОВЕК</vt:lpstr>
      <vt:lpstr>ФИЛОСОФ – МУДРЫЙ ЧЕЛОВЕК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wtw</dc:title>
  <dc:creator>SamLab.ws</dc:creator>
  <cp:lastModifiedBy>Ученик</cp:lastModifiedBy>
  <cp:revision>16</cp:revision>
  <dcterms:created xsi:type="dcterms:W3CDTF">2009-08-30T14:53:15Z</dcterms:created>
  <dcterms:modified xsi:type="dcterms:W3CDTF">2009-08-31T12:43:35Z</dcterms:modified>
</cp:coreProperties>
</file>