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31.08.2009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471864"/>
            <a:ext cx="7815290" cy="2814656"/>
          </a:xfrm>
        </p:spPr>
        <p:txBody>
          <a:bodyPr>
            <a:normAutofit fontScale="90000"/>
          </a:bodyPr>
          <a:lstStyle/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«Пока молоды, сильны и бодры, не уставайте делать добро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!»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А.П.ЧЕХОВ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Ученик\Мои документы\Мои рисунки\ЧЕХО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54752" y="214290"/>
            <a:ext cx="2603462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642918"/>
            <a:ext cx="7719274" cy="56054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Добрые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сердца  - это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сады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Добрые слова – это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корни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Добрые мысли –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цветы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Добрые дела – </a:t>
            </a: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плоды.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35</Words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Солнцестояние</vt:lpstr>
      <vt:lpstr>«Пока молоды, сильны и бодры, не уставайте делать добро!» А.П.ЧЕХОВ 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«Пока молоды, сильны и бодры, не уставайте делать добро!» А.П.ЧЕХОВ </dc:title>
  <cp:lastModifiedBy>Ученик</cp:lastModifiedBy>
  <cp:revision>2</cp:revision>
  <dcterms:modified xsi:type="dcterms:W3CDTF">2009-08-31T07:51:48Z</dcterms:modified>
</cp:coreProperties>
</file>