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227490-B3BB-430B-97D7-72495CBA96D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36A57C-3172-4DDD-BFE2-FD8450244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ex\Рабочий стол\день знаний\береза\55_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1"/>
            <a:ext cx="8929718" cy="6667547"/>
          </a:xfrm>
          <a:prstGeom prst="rect">
            <a:avLst/>
          </a:prstGeom>
          <a:noFill/>
        </p:spPr>
      </p:pic>
    </p:spTree>
  </p:cSld>
  <p:clrMapOvr>
    <a:masterClrMapping/>
  </p:clrMapOvr>
  <p:transition advTm="832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lex\Рабочий стол\день знаний\береза\44077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06" y="21566"/>
            <a:ext cx="4714908" cy="6757748"/>
          </a:xfrm>
          <a:prstGeom prst="rect">
            <a:avLst/>
          </a:prstGeom>
          <a:noFill/>
        </p:spPr>
      </p:pic>
      <p:pic>
        <p:nvPicPr>
          <p:cNvPr id="4" name="Picture 2" descr="C:\Documents and Settings\Alex\Рабочий стол\день знаний\береза\белый аист, белая береза...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61249" y="71414"/>
            <a:ext cx="4982783" cy="6643710"/>
          </a:xfrm>
          <a:prstGeom prst="rect">
            <a:avLst/>
          </a:prstGeom>
          <a:noFill/>
        </p:spPr>
      </p:pic>
    </p:spTree>
  </p:cSld>
  <p:clrMapOvr>
    <a:masterClrMapping/>
  </p:clrMapOvr>
  <p:transition advTm="715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ex\Рабочий стол\день знаний\береза\17833315_0_60e8_fab0ba6e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5237" y="357166"/>
            <a:ext cx="8699435" cy="6072206"/>
          </a:xfrm>
          <a:prstGeom prst="rect">
            <a:avLst/>
          </a:prstGeom>
          <a:noFill/>
        </p:spPr>
      </p:pic>
    </p:spTree>
  </p:cSld>
  <p:clrMapOvr>
    <a:masterClrMapping/>
  </p:clrMapOvr>
  <p:transition advTm="957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ex\Рабочий стол\день знаний\береза\береза-пушистая-на-окраине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95224"/>
            <a:ext cx="8715436" cy="6858048"/>
          </a:xfrm>
          <a:prstGeom prst="rect">
            <a:avLst/>
          </a:prstGeom>
          <a:noFill/>
        </p:spPr>
      </p:pic>
    </p:spTree>
  </p:cSld>
  <p:clrMapOvr>
    <a:masterClrMapping/>
  </p:clrMapOvr>
  <p:transition advTm="764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lex\Рабочий стол\день знаний\береза\250px-Levitan_Zolotaya_Os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5679" y="214290"/>
            <a:ext cx="3451163" cy="2250157"/>
          </a:xfrm>
          <a:prstGeom prst="rect">
            <a:avLst/>
          </a:prstGeom>
          <a:noFill/>
        </p:spPr>
      </p:pic>
      <p:pic>
        <p:nvPicPr>
          <p:cNvPr id="16387" name="Picture 3" descr="C:\Documents and Settings\Alex\Рабочий стол\день знаний\береза\410px-Archip_Iwanowitsch_Kuindshi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716" y="4486297"/>
            <a:ext cx="3905250" cy="2085975"/>
          </a:xfrm>
          <a:prstGeom prst="rect">
            <a:avLst/>
          </a:prstGeom>
          <a:noFill/>
        </p:spPr>
      </p:pic>
      <p:pic>
        <p:nvPicPr>
          <p:cNvPr id="16388" name="Picture 4" descr="C:\Documents and Settings\Alex\Рабочий стол\день знаний\береза\190px-Rylov_Green_Noi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11157"/>
            <a:ext cx="2264881" cy="1631959"/>
          </a:xfrm>
          <a:prstGeom prst="rect">
            <a:avLst/>
          </a:prstGeom>
          <a:noFill/>
        </p:spPr>
      </p:pic>
      <p:pic>
        <p:nvPicPr>
          <p:cNvPr id="16389" name="Picture 5" descr="C:\Documents and Settings\Alex\Рабочий стол\день знаний\береза\230px-RylovAA_VLesu115x138_K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528" y="3686806"/>
            <a:ext cx="3522778" cy="2956904"/>
          </a:xfrm>
          <a:prstGeom prst="rect">
            <a:avLst/>
          </a:prstGeom>
          <a:noFill/>
        </p:spPr>
      </p:pic>
      <p:pic>
        <p:nvPicPr>
          <p:cNvPr id="16390" name="Picture 6" descr="C:\Documents and Settings\Alex\Рабочий стол\день знаний\береза\230px-Головин_Александ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323" y="1814206"/>
            <a:ext cx="1908181" cy="1686232"/>
          </a:xfrm>
          <a:prstGeom prst="rect">
            <a:avLst/>
          </a:prstGeom>
          <a:noFill/>
        </p:spPr>
      </p:pic>
    </p:spTree>
  </p:cSld>
  <p:clrMapOvr>
    <a:masterClrMapping/>
  </p:clrMapOvr>
  <p:transition advTm="8343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lex\Рабочий стол\день знаний\береза\0_47f0_4b508a68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766" y="214290"/>
            <a:ext cx="8903252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8375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lex\Рабочий стол\день знаний\береза\b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46" y="285728"/>
            <a:ext cx="8763030" cy="6572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10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ex\Рабочий стол\день знаний\береза\1502998_3bae6f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012"/>
            <a:ext cx="9144000" cy="6763574"/>
          </a:xfrm>
          <a:prstGeom prst="rect">
            <a:avLst/>
          </a:prstGeom>
          <a:noFill/>
        </p:spPr>
      </p:pic>
    </p:spTree>
  </p:cSld>
  <p:clrMapOvr>
    <a:masterClrMapping/>
  </p:clrMapOvr>
  <p:transition advTm="821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ex\Рабочий стол\день знаний\береза\37272070_b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4488"/>
            <a:ext cx="8151337" cy="5792032"/>
          </a:xfrm>
          <a:prstGeom prst="rect">
            <a:avLst/>
          </a:prstGeom>
          <a:noFill/>
        </p:spPr>
      </p:pic>
    </p:spTree>
  </p:cSld>
  <p:clrMapOvr>
    <a:masterClrMapping/>
  </p:clrMapOvr>
  <p:transition advTm="848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ex\Рабочий стол\день знаний\береза\1208280208_bere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203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ex\Рабочий стол\день знаний\береза\1953146_8d264c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47929"/>
            <a:ext cx="8715436" cy="6771725"/>
          </a:xfrm>
          <a:prstGeom prst="rect">
            <a:avLst/>
          </a:prstGeom>
          <a:noFill/>
        </p:spPr>
      </p:pic>
    </p:spTree>
  </p:cSld>
  <p:clrMapOvr>
    <a:masterClrMapping/>
  </p:clrMapOvr>
  <p:transition advTm="776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ex\Рабочий стол\день знаний\береза\906aee28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0"/>
            <a:ext cx="8643998" cy="6877070"/>
          </a:xfrm>
          <a:prstGeom prst="rect">
            <a:avLst/>
          </a:prstGeom>
          <a:noFill/>
        </p:spPr>
      </p:pic>
    </p:spTree>
  </p:cSld>
  <p:clrMapOvr>
    <a:masterClrMapping/>
  </p:clrMapOvr>
  <p:transition advTm="798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ex\Рабочий стол\день знаний\береза\bereza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22593" y="137684"/>
            <a:ext cx="4050001" cy="6506026"/>
          </a:xfrm>
          <a:prstGeom prst="rect">
            <a:avLst/>
          </a:prstGeom>
          <a:noFill/>
        </p:spPr>
      </p:pic>
      <p:pic>
        <p:nvPicPr>
          <p:cNvPr id="4" name="Picture 2" descr="C:\Documents and Settings\Alex\Рабочий стол\день знаний\береза\bereza_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296" y="142852"/>
            <a:ext cx="5000660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851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lex\Рабочий стол\день знаний\береза\b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820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ex\Рабочий стол\день знаний\береза\be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507757" cy="6286520"/>
          </a:xfrm>
          <a:prstGeom prst="rect">
            <a:avLst/>
          </a:prstGeom>
          <a:noFill/>
        </p:spPr>
      </p:pic>
    </p:spTree>
  </p:cSld>
  <p:clrMapOvr>
    <a:masterClrMapping/>
  </p:clrMapOvr>
  <p:transition advTm="810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4</cp:revision>
  <dcterms:created xsi:type="dcterms:W3CDTF">2009-08-26T19:58:51Z</dcterms:created>
  <dcterms:modified xsi:type="dcterms:W3CDTF">2009-08-30T14:45:47Z</dcterms:modified>
</cp:coreProperties>
</file>